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5.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7.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21" r:id="rId4"/>
    <p:sldMasterId id="2147484747" r:id="rId5"/>
    <p:sldMasterId id="2147484795" r:id="rId6"/>
    <p:sldMasterId id="2147484820" r:id="rId7"/>
    <p:sldMasterId id="2147484833" r:id="rId8"/>
    <p:sldMasterId id="2147483648" r:id="rId9"/>
    <p:sldMasterId id="2147484350" r:id="rId10"/>
    <p:sldMasterId id="2147483685" r:id="rId11"/>
  </p:sldMasterIdLst>
  <p:notesMasterIdLst>
    <p:notesMasterId r:id="rId38"/>
  </p:notesMasterIdLst>
  <p:handoutMasterIdLst>
    <p:handoutMasterId r:id="rId39"/>
  </p:handoutMasterIdLst>
  <p:sldIdLst>
    <p:sldId id="2147479610" r:id="rId12"/>
    <p:sldId id="2147483046" r:id="rId13"/>
    <p:sldId id="2147483603" r:id="rId14"/>
    <p:sldId id="2147482459" r:id="rId15"/>
    <p:sldId id="2147482460" r:id="rId16"/>
    <p:sldId id="2147482461" r:id="rId17"/>
    <p:sldId id="2147482462" r:id="rId18"/>
    <p:sldId id="2147483036" r:id="rId19"/>
    <p:sldId id="2147483042" r:id="rId20"/>
    <p:sldId id="2147482463" r:id="rId21"/>
    <p:sldId id="2147482464" r:id="rId22"/>
    <p:sldId id="2147483034" r:id="rId23"/>
    <p:sldId id="2147483037" r:id="rId24"/>
    <p:sldId id="2147482465" r:id="rId25"/>
    <p:sldId id="2147483033" r:id="rId26"/>
    <p:sldId id="2147483044" r:id="rId27"/>
    <p:sldId id="2147483045" r:id="rId28"/>
    <p:sldId id="2147483041" r:id="rId29"/>
    <p:sldId id="2147483031" r:id="rId30"/>
    <p:sldId id="2147483035" r:id="rId31"/>
    <p:sldId id="2147483604" r:id="rId32"/>
    <p:sldId id="2147483607" r:id="rId33"/>
    <p:sldId id="2147483606" r:id="rId34"/>
    <p:sldId id="2147481485" r:id="rId35"/>
    <p:sldId id="2147483608" r:id="rId36"/>
    <p:sldId id="293" r:id="rId37"/>
  </p:sldIdLst>
  <p:sldSz cx="12188825" cy="6858000"/>
  <p:notesSz cx="9601200" cy="73152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629D92E-EA62-B042-92C3-4C6FFAD9AB52}">
          <p14:sldIdLst>
            <p14:sldId id="2147479610"/>
          </p14:sldIdLst>
        </p14:section>
        <p14:section name="Agenda" id="{C7365DDD-74C7-4FE9-9B0B-92F1CD17A14B}">
          <p14:sldIdLst>
            <p14:sldId id="2147483046"/>
            <p14:sldId id="2147483603"/>
          </p14:sldIdLst>
        </p14:section>
        <p14:section name="Now Assist for IT Service Management" id="{DF0E074A-91BE-504F-A98E-0A804A77B911}">
          <p14:sldIdLst>
            <p14:sldId id="2147482459"/>
            <p14:sldId id="2147482460"/>
            <p14:sldId id="2147482461"/>
            <p14:sldId id="2147482462"/>
            <p14:sldId id="2147483036"/>
            <p14:sldId id="2147483042"/>
            <p14:sldId id="2147482463"/>
            <p14:sldId id="2147482464"/>
            <p14:sldId id="2147483034"/>
            <p14:sldId id="2147483037"/>
            <p14:sldId id="2147482465"/>
            <p14:sldId id="2147483033"/>
            <p14:sldId id="2147483044"/>
            <p14:sldId id="2147483045"/>
            <p14:sldId id="2147483041"/>
            <p14:sldId id="2147483031"/>
            <p14:sldId id="2147483035"/>
            <p14:sldId id="2147483604"/>
            <p14:sldId id="2147483607"/>
            <p14:sldId id="2147483606"/>
            <p14:sldId id="2147481485"/>
          </p14:sldIdLst>
        </p14:section>
        <p14:section name="Next Steps" id="{F1124771-3DDD-8548-A85C-81DD9841C5E8}">
          <p14:sldIdLst>
            <p14:sldId id="2147483608"/>
            <p14:sldId id="293"/>
          </p14:sldIdLst>
        </p14:section>
      </p14:sectionLst>
    </p:ext>
    <p:ext uri="{EFAFB233-063F-42B5-8137-9DF3F51BA10A}">
      <p15:sldGuideLst xmlns:p15="http://schemas.microsoft.com/office/powerpoint/2012/main">
        <p15:guide id="1" pos="3839" userDrawn="1">
          <p15:clr>
            <a:srgbClr val="A4A3A4"/>
          </p15:clr>
        </p15:guide>
        <p15:guide id="2" orient="horz" pos="2546" userDrawn="1">
          <p15:clr>
            <a:srgbClr val="A4A3A4"/>
          </p15:clr>
        </p15:guide>
      </p15:sldGuideLst>
    </p:ext>
    <p:ext uri="{2D200454-40CA-4A62-9FC3-DE9A4176ACB9}">
      <p15:notesGuideLst xmlns:p15="http://schemas.microsoft.com/office/powerpoint/2012/main">
        <p15:guide id="1" orient="horz" pos="2257" userDrawn="1">
          <p15:clr>
            <a:srgbClr val="A4A3A4"/>
          </p15:clr>
        </p15:guide>
        <p15:guide id="2" pos="36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9B90BD-0D42-D7C3-7919-E9F6C1C39456}" name="Gupta, Isha" initials="GI" userId="S::ishagupta6@deloitte.com::ec0b0efc-7322-465b-9f4a-9aab5f4a350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cmAuthor id="2" name="Emilie Doolittle" initials="ED [8]" lastIdx="1" clrIdx="1"/>
  <p:cmAuthor id="3" name="Emilie Doolittle" initials="ED [9]" lastIdx="1" clrIdx="2"/>
  <p:cmAuthor id="4" name="Emilie Doolittle" initials="ED [10]" lastIdx="1" clrIdx="3"/>
  <p:cmAuthor id="5" name="Emilie Doolittle" initials="ED [11]" lastIdx="1" clrIdx="4"/>
  <p:cmAuthor id="6" name="Emilie Doolittle" initials="ED [12]" lastIdx="1" clrIdx="5"/>
  <p:cmAuthor id="7" name="Emilie Doolittle" initials="ED [13]" lastIdx="1" clrIdx="6"/>
  <p:cmAuthor id="8" name="Emilie Doolittle" initials="ED" lastIdx="1" clrIdx="7"/>
  <p:cmAuthor id="9" name="Emilie Doolittle" initials="ED [2]" lastIdx="1" clrIdx="8"/>
  <p:cmAuthor id="10" name="Emilie Doolittle" initials="ED [3]" lastIdx="1" clrIdx="9"/>
  <p:cmAuthor id="11" name="Emilie Doolittle" initials="ED [4]" lastIdx="1" clrIdx="10"/>
  <p:cmAuthor id="12" name="Emilie Doolittle" initials="ED [5]" lastIdx="1" clrIdx="11"/>
  <p:cmAuthor id="13" name="Emilie Doolittle" initials="ED [6]" lastIdx="1" clrIdx="12"/>
  <p:cmAuthor id="14" name="Emilie Doolittle" initials="ED [14]" lastIdx="1" clrIdx="13"/>
  <p:cmAuthor id="15" name="Emilie Doolittle" initials="ED [15]" lastIdx="1" clrIdx="14"/>
  <p:cmAuthor id="16" name="Emilie Doolittle" initials="ED [16]" lastIdx="1" clrIdx="15"/>
  <p:cmAuthor id="17" name="Emilie Doolittle" initials="ED [17]" lastIdx="1" clrIdx="16"/>
  <p:cmAuthor id="18" name="John Reed" initials="JR" lastIdx="1" clrIdx="17">
    <p:extLst>
      <p:ext uri="{19B8F6BF-5375-455C-9EA6-DF929625EA0E}">
        <p15:presenceInfo xmlns:p15="http://schemas.microsoft.com/office/powerpoint/2012/main" userId="1e13c43c9d9f0579" providerId="Windows Live"/>
      </p:ext>
    </p:extLst>
  </p:cmAuthor>
  <p:cmAuthor id="19" name="Dawn Ritson" initials="DR" lastIdx="2" clrIdx="18">
    <p:extLst>
      <p:ext uri="{19B8F6BF-5375-455C-9EA6-DF929625EA0E}">
        <p15:presenceInfo xmlns:p15="http://schemas.microsoft.com/office/powerpoint/2012/main" userId="S::dawn.ritson@servicenow.com::cb426c63-fb54-44f9-acd1-b380bcba06e7" providerId="AD"/>
      </p:ext>
    </p:extLst>
  </p:cmAuthor>
  <p:cmAuthor id="20" name="Janet Achorn" initials="JA" lastIdx="56" clrIdx="19">
    <p:extLst>
      <p:ext uri="{19B8F6BF-5375-455C-9EA6-DF929625EA0E}">
        <p15:presenceInfo xmlns:p15="http://schemas.microsoft.com/office/powerpoint/2012/main" userId="S::janet.achorn@servicenow.com::a9df7ea5-9c1e-4b89-9762-458dfa50a6b3" providerId="AD"/>
      </p:ext>
    </p:extLst>
  </p:cmAuthor>
  <p:cmAuthor id="21" name="Bob Gribben" initials="BG" lastIdx="10" clrIdx="20">
    <p:extLst>
      <p:ext uri="{19B8F6BF-5375-455C-9EA6-DF929625EA0E}">
        <p15:presenceInfo xmlns:p15="http://schemas.microsoft.com/office/powerpoint/2012/main" userId="S::bob.gribben@servicenow.com::2f35b909-3f4e-4a85-83b5-3d41136908b1" providerId="AD"/>
      </p:ext>
    </p:extLst>
  </p:cmAuthor>
  <p:cmAuthor id="22" name="Courtney Carter" initials="CC" lastIdx="48" clrIdx="21">
    <p:extLst>
      <p:ext uri="{19B8F6BF-5375-455C-9EA6-DF929625EA0E}">
        <p15:presenceInfo xmlns:p15="http://schemas.microsoft.com/office/powerpoint/2012/main" userId="S::courtney.carter@servicenow.com::37f4c569-526c-4853-9cd4-34488d5fc262" providerId="AD"/>
      </p:ext>
    </p:extLst>
  </p:cmAuthor>
  <p:cmAuthor id="23" name="Trisha Burrell" initials="TB" lastIdx="3" clrIdx="22">
    <p:extLst>
      <p:ext uri="{19B8F6BF-5375-455C-9EA6-DF929625EA0E}">
        <p15:presenceInfo xmlns:p15="http://schemas.microsoft.com/office/powerpoint/2012/main" userId="S::trisha.burrell@servicenow.com::63e9f9cb-e070-4bd5-aa38-4c9aa57da777" providerId="AD"/>
      </p:ext>
    </p:extLst>
  </p:cmAuthor>
  <p:cmAuthor id="24" name="Lori Jones" initials="LJ" lastIdx="8" clrIdx="23">
    <p:extLst>
      <p:ext uri="{19B8F6BF-5375-455C-9EA6-DF929625EA0E}">
        <p15:presenceInfo xmlns:p15="http://schemas.microsoft.com/office/powerpoint/2012/main" userId="S::lori.jones@servicenow.com::f8eda1e1-1200-4566-9e3b-218205cf056f" providerId="AD"/>
      </p:ext>
    </p:extLst>
  </p:cmAuthor>
  <p:cmAuthor id="25" name="Randie Jaffe" initials="RJ" lastIdx="1" clrIdx="24">
    <p:extLst>
      <p:ext uri="{19B8F6BF-5375-455C-9EA6-DF929625EA0E}">
        <p15:presenceInfo xmlns:p15="http://schemas.microsoft.com/office/powerpoint/2012/main" userId="S::randie.jaffe@servicenow.com::f1c30d6a-2580-4cc7-bff5-eed07e088ba1" providerId="AD"/>
      </p:ext>
    </p:extLst>
  </p:cmAuthor>
  <p:cmAuthor id="26" name="Tiffany May" initials="TM" lastIdx="1" clrIdx="25">
    <p:extLst>
      <p:ext uri="{19B8F6BF-5375-455C-9EA6-DF929625EA0E}">
        <p15:presenceInfo xmlns:p15="http://schemas.microsoft.com/office/powerpoint/2012/main" userId="S::tiffany.may@servicenow.com::6ffaea6c-4b17-435e-b4c2-5177f10cd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D42"/>
    <a:srgbClr val="90CCD3"/>
    <a:srgbClr val="379099"/>
    <a:srgbClr val="DBDBDB"/>
    <a:srgbClr val="62D84E"/>
    <a:srgbClr val="000000"/>
    <a:srgbClr val="1A5D68"/>
    <a:srgbClr val="009156"/>
    <a:srgbClr val="032D42"/>
    <a:srgbClr val="86E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79A30D-1BD3-4325-8B5F-849B5D9BA961}" v="1" dt="2025-11-10T16:00:31.745"/>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2886" y="132"/>
      </p:cViewPr>
      <p:guideLst>
        <p:guide pos="3839"/>
        <p:guide orient="horz" pos="2546"/>
      </p:guideLst>
    </p:cSldViewPr>
  </p:slideViewPr>
  <p:notesTextViewPr>
    <p:cViewPr>
      <p:scale>
        <a:sx n="1" d="1"/>
        <a:sy n="1" d="1"/>
      </p:scale>
      <p:origin x="0" y="0"/>
    </p:cViewPr>
  </p:notesTextViewPr>
  <p:notesViewPr>
    <p:cSldViewPr snapToGrid="0">
      <p:cViewPr>
        <p:scale>
          <a:sx n="1" d="2"/>
          <a:sy n="1" d="2"/>
        </p:scale>
        <p:origin x="0" y="0"/>
      </p:cViewPr>
      <p:guideLst>
        <p:guide orient="horz" pos="2257"/>
        <p:guide pos="3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handoutMaster" Target="handoutMasters/handoutMaster1.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lene Nadeau" userId="S::mylene.nadeau@newrocket.com::cf83d45e-af5b-4473-9f79-90ab067928c8" providerId="AD" clId="Web-{2C1CA028-F2BF-1D37-5FE7-6BB2B855A1CA}"/>
    <pc:docChg chg="addSld modSld sldOrd addSection delSection modSection">
      <pc:chgData name="Mylene Nadeau" userId="S::mylene.nadeau@newrocket.com::cf83d45e-af5b-4473-9f79-90ab067928c8" providerId="AD" clId="Web-{2C1CA028-F2BF-1D37-5FE7-6BB2B855A1CA}" dt="2025-11-05T14:50:04.022" v="53"/>
      <pc:docMkLst>
        <pc:docMk/>
      </pc:docMkLst>
      <pc:sldChg chg="modSp ord">
        <pc:chgData name="Mylene Nadeau" userId="S::mylene.nadeau@newrocket.com::cf83d45e-af5b-4473-9f79-90ab067928c8" providerId="AD" clId="Web-{2C1CA028-F2BF-1D37-5FE7-6BB2B855A1CA}" dt="2025-11-04T12:59:31.975" v="5" actId="20577"/>
        <pc:sldMkLst>
          <pc:docMk/>
          <pc:sldMk cId="3646952537" sldId="2147479610"/>
        </pc:sldMkLst>
        <pc:spChg chg="mod">
          <ac:chgData name="Mylene Nadeau" userId="S::mylene.nadeau@newrocket.com::cf83d45e-af5b-4473-9f79-90ab067928c8" providerId="AD" clId="Web-{2C1CA028-F2BF-1D37-5FE7-6BB2B855A1CA}" dt="2025-11-04T12:59:31.975" v="5" actId="20577"/>
          <ac:spMkLst>
            <pc:docMk/>
            <pc:sldMk cId="3646952537" sldId="2147479610"/>
            <ac:spMk id="6" creationId="{1159373B-102E-B811-27BE-FCE752E9DD83}"/>
          </ac:spMkLst>
        </pc:spChg>
      </pc:sldChg>
      <pc:sldChg chg="modSp add ord replId">
        <pc:chgData name="Mylene Nadeau" userId="S::mylene.nadeau@newrocket.com::cf83d45e-af5b-4473-9f79-90ab067928c8" providerId="AD" clId="Web-{2C1CA028-F2BF-1D37-5FE7-6BB2B855A1CA}" dt="2025-11-05T14:49:58.741" v="52" actId="20577"/>
        <pc:sldMkLst>
          <pc:docMk/>
          <pc:sldMk cId="1294385142" sldId="2147483046"/>
        </pc:sldMkLst>
        <pc:spChg chg="mod">
          <ac:chgData name="Mylene Nadeau" userId="S::mylene.nadeau@newrocket.com::cf83d45e-af5b-4473-9f79-90ab067928c8" providerId="AD" clId="Web-{2C1CA028-F2BF-1D37-5FE7-6BB2B855A1CA}" dt="2025-11-05T14:49:48.162" v="40" actId="20577"/>
          <ac:spMkLst>
            <pc:docMk/>
            <pc:sldMk cId="1294385142" sldId="2147483046"/>
            <ac:spMk id="2" creationId="{C00C11C7-F3FC-D869-3D03-6B82B7209740}"/>
          </ac:spMkLst>
        </pc:spChg>
        <pc:spChg chg="mod">
          <ac:chgData name="Mylene Nadeau" userId="S::mylene.nadeau@newrocket.com::cf83d45e-af5b-4473-9f79-90ab067928c8" providerId="AD" clId="Web-{2C1CA028-F2BF-1D37-5FE7-6BB2B855A1CA}" dt="2025-11-05T14:49:58.741" v="52" actId="20577"/>
          <ac:spMkLst>
            <pc:docMk/>
            <pc:sldMk cId="1294385142" sldId="2147483046"/>
            <ac:spMk id="3" creationId="{68D0F8F6-5FD1-BE55-D998-D720A8D68E8A}"/>
          </ac:spMkLst>
        </pc:spChg>
      </pc:sldChg>
    </pc:docChg>
  </pc:docChgLst>
  <pc:docChgLst>
    <pc:chgData name="Mylene Nadeau" userId="S::mylene.nadeau@newrocket.com::cf83d45e-af5b-4473-9f79-90ab067928c8" providerId="AD" clId="Web-{F109022A-D34F-1E4E-3682-EF9516BB3EBC}"/>
    <pc:docChg chg="modSld delSection modSection">
      <pc:chgData name="Mylene Nadeau" userId="S::mylene.nadeau@newrocket.com::cf83d45e-af5b-4473-9f79-90ab067928c8" providerId="AD" clId="Web-{F109022A-D34F-1E4E-3682-EF9516BB3EBC}" dt="2025-11-07T21:20:40.410" v="317" actId="20577"/>
      <pc:docMkLst>
        <pc:docMk/>
      </pc:docMkLst>
      <pc:sldChg chg="modSp">
        <pc:chgData name="Mylene Nadeau" userId="S::mylene.nadeau@newrocket.com::cf83d45e-af5b-4473-9f79-90ab067928c8" providerId="AD" clId="Web-{F109022A-D34F-1E4E-3682-EF9516BB3EBC}" dt="2025-11-07T21:06:40.181" v="307" actId="20577"/>
        <pc:sldMkLst>
          <pc:docMk/>
          <pc:sldMk cId="3471591103" sldId="2147483607"/>
        </pc:sldMkLst>
        <pc:spChg chg="mod">
          <ac:chgData name="Mylene Nadeau" userId="S::mylene.nadeau@newrocket.com::cf83d45e-af5b-4473-9f79-90ab067928c8" providerId="AD" clId="Web-{F109022A-D34F-1E4E-3682-EF9516BB3EBC}" dt="2025-11-07T21:06:40.181" v="307" actId="20577"/>
          <ac:spMkLst>
            <pc:docMk/>
            <pc:sldMk cId="3471591103" sldId="2147483607"/>
            <ac:spMk id="2" creationId="{8ABA7647-52D5-5C8A-1F47-74F0EBC5C444}"/>
          </ac:spMkLst>
        </pc:spChg>
      </pc:sldChg>
      <pc:sldChg chg="modSp">
        <pc:chgData name="Mylene Nadeau" userId="S::mylene.nadeau@newrocket.com::cf83d45e-af5b-4473-9f79-90ab067928c8" providerId="AD" clId="Web-{F109022A-D34F-1E4E-3682-EF9516BB3EBC}" dt="2025-11-07T21:20:40.410" v="317" actId="20577"/>
        <pc:sldMkLst>
          <pc:docMk/>
          <pc:sldMk cId="1001609524" sldId="2147483608"/>
        </pc:sldMkLst>
        <pc:spChg chg="mod">
          <ac:chgData name="Mylene Nadeau" userId="S::mylene.nadeau@newrocket.com::cf83d45e-af5b-4473-9f79-90ab067928c8" providerId="AD" clId="Web-{F109022A-D34F-1E4E-3682-EF9516BB3EBC}" dt="2025-11-07T21:20:40.410" v="317" actId="20577"/>
          <ac:spMkLst>
            <pc:docMk/>
            <pc:sldMk cId="1001609524" sldId="2147483608"/>
            <ac:spMk id="2" creationId="{F68B56C2-B777-1351-F758-9C142A3513A3}"/>
          </ac:spMkLst>
        </pc:spChg>
      </pc:sldChg>
    </pc:docChg>
  </pc:docChgLst>
  <pc:docChgLst>
    <pc:chgData name="Mylene Nadeau" userId="cf83d45e-af5b-4473-9f79-90ab067928c8" providerId="ADAL" clId="{F37FFC79-4FAF-41E7-9F19-E20EE467B69D}"/>
    <pc:docChg chg="undo custSel modSld modNotesMaster modHandout">
      <pc:chgData name="Mylene Nadeau" userId="cf83d45e-af5b-4473-9f79-90ab067928c8" providerId="ADAL" clId="{F37FFC79-4FAF-41E7-9F19-E20EE467B69D}" dt="2025-11-10T16:00:31.745" v="4"/>
      <pc:docMkLst>
        <pc:docMk/>
      </pc:docMkLst>
      <pc:sldChg chg="modSp mod">
        <pc:chgData name="Mylene Nadeau" userId="cf83d45e-af5b-4473-9f79-90ab067928c8" providerId="ADAL" clId="{F37FFC79-4FAF-41E7-9F19-E20EE467B69D}" dt="2025-11-10T15:58:37.036" v="3" actId="14734"/>
        <pc:sldMkLst>
          <pc:docMk/>
          <pc:sldMk cId="451645949" sldId="2147483606"/>
        </pc:sldMkLst>
        <pc:graphicFrameChg chg="modGraphic">
          <ac:chgData name="Mylene Nadeau" userId="cf83d45e-af5b-4473-9f79-90ab067928c8" providerId="ADAL" clId="{F37FFC79-4FAF-41E7-9F19-E20EE467B69D}" dt="2025-11-10T15:58:37.036" v="3" actId="14734"/>
          <ac:graphicFrameMkLst>
            <pc:docMk/>
            <pc:sldMk cId="451645949" sldId="2147483606"/>
            <ac:graphicFrameMk id="4" creationId="{E2EE1AD5-2754-30CF-6347-AC713F39AA4C}"/>
          </ac:graphicFrameMkLst>
        </pc:graphicFrameChg>
      </pc:sldChg>
    </pc:docChg>
  </pc:docChgLst>
  <pc:docChgLst>
    <pc:chgData name="Mylene Nadeau" userId="S::mylene.nadeau@newrocket.com::cf83d45e-af5b-4473-9f79-90ab067928c8" providerId="AD" clId="Web-{921322A1-3394-673D-668E-BB4210DD4D72}"/>
    <pc:docChg chg="addSld delSld modSld addMainMaster modSection">
      <pc:chgData name="Mylene Nadeau" userId="S::mylene.nadeau@newrocket.com::cf83d45e-af5b-4473-9f79-90ab067928c8" providerId="AD" clId="Web-{921322A1-3394-673D-668E-BB4210DD4D72}" dt="2025-11-07T18:08:51.512" v="445"/>
      <pc:docMkLst>
        <pc:docMk/>
      </pc:docMkLst>
      <pc:sldChg chg="modSp del">
        <pc:chgData name="Mylene Nadeau" userId="S::mylene.nadeau@newrocket.com::cf83d45e-af5b-4473-9f79-90ab067928c8" providerId="AD" clId="Web-{921322A1-3394-673D-668E-BB4210DD4D72}" dt="2025-11-07T16:12:42.093" v="255"/>
        <pc:sldMkLst>
          <pc:docMk/>
          <pc:sldMk cId="3786697860" sldId="3213"/>
        </pc:sldMkLst>
      </pc:sldChg>
      <pc:sldChg chg="del">
        <pc:chgData name="Mylene Nadeau" userId="S::mylene.nadeau@newrocket.com::cf83d45e-af5b-4473-9f79-90ab067928c8" providerId="AD" clId="Web-{921322A1-3394-673D-668E-BB4210DD4D72}" dt="2025-11-06T22:35:25.622" v="43"/>
        <pc:sldMkLst>
          <pc:docMk/>
          <pc:sldMk cId="2486152136" sldId="2142532237"/>
        </pc:sldMkLst>
      </pc:sldChg>
      <pc:sldChg chg="add del">
        <pc:chgData name="Mylene Nadeau" userId="S::mylene.nadeau@newrocket.com::cf83d45e-af5b-4473-9f79-90ab067928c8" providerId="AD" clId="Web-{921322A1-3394-673D-668E-BB4210DD4D72}" dt="2025-11-07T16:22:33.781" v="277"/>
        <pc:sldMkLst>
          <pc:docMk/>
          <pc:sldMk cId="2462837704" sldId="2147481481"/>
        </pc:sldMkLst>
      </pc:sldChg>
      <pc:sldChg chg="modSp add">
        <pc:chgData name="Mylene Nadeau" userId="S::mylene.nadeau@newrocket.com::cf83d45e-af5b-4473-9f79-90ab067928c8" providerId="AD" clId="Web-{921322A1-3394-673D-668E-BB4210DD4D72}" dt="2025-11-07T16:23:57.466" v="314" actId="20577"/>
        <pc:sldMkLst>
          <pc:docMk/>
          <pc:sldMk cId="2817837449" sldId="2147481485"/>
        </pc:sldMkLst>
        <pc:spChg chg="mod">
          <ac:chgData name="Mylene Nadeau" userId="S::mylene.nadeau@newrocket.com::cf83d45e-af5b-4473-9f79-90ab067928c8" providerId="AD" clId="Web-{921322A1-3394-673D-668E-BB4210DD4D72}" dt="2025-11-07T16:23:57.466" v="314" actId="20577"/>
          <ac:spMkLst>
            <pc:docMk/>
            <pc:sldMk cId="2817837449" sldId="2147481485"/>
            <ac:spMk id="2" creationId="{4F6C1C2D-46CB-B2FC-F5F9-5FE76EA4A100}"/>
          </ac:spMkLst>
        </pc:spChg>
      </pc:sldChg>
      <pc:sldChg chg="modSp">
        <pc:chgData name="Mylene Nadeau" userId="S::mylene.nadeau@newrocket.com::cf83d45e-af5b-4473-9f79-90ab067928c8" providerId="AD" clId="Web-{921322A1-3394-673D-668E-BB4210DD4D72}" dt="2025-11-07T16:36:13.715" v="443" actId="20577"/>
        <pc:sldMkLst>
          <pc:docMk/>
          <pc:sldMk cId="1294385142" sldId="2147483046"/>
        </pc:sldMkLst>
        <pc:spChg chg="mod">
          <ac:chgData name="Mylene Nadeau" userId="S::mylene.nadeau@newrocket.com::cf83d45e-af5b-4473-9f79-90ab067928c8" providerId="AD" clId="Web-{921322A1-3394-673D-668E-BB4210DD4D72}" dt="2025-11-07T16:12:38.062" v="254" actId="20577"/>
          <ac:spMkLst>
            <pc:docMk/>
            <pc:sldMk cId="1294385142" sldId="2147483046"/>
            <ac:spMk id="2" creationId="{C00C11C7-F3FC-D869-3D03-6B82B7209740}"/>
          </ac:spMkLst>
        </pc:spChg>
        <pc:spChg chg="mod">
          <ac:chgData name="Mylene Nadeau" userId="S::mylene.nadeau@newrocket.com::cf83d45e-af5b-4473-9f79-90ab067928c8" providerId="AD" clId="Web-{921322A1-3394-673D-668E-BB4210DD4D72}" dt="2025-11-07T16:36:13.715" v="443" actId="20577"/>
          <ac:spMkLst>
            <pc:docMk/>
            <pc:sldMk cId="1294385142" sldId="2147483046"/>
            <ac:spMk id="3" creationId="{68D0F8F6-5FD1-BE55-D998-D720A8D68E8A}"/>
          </ac:spMkLst>
        </pc:spChg>
      </pc:sldChg>
      <pc:sldChg chg="modSp add del">
        <pc:chgData name="Mylene Nadeau" userId="S::mylene.nadeau@newrocket.com::cf83d45e-af5b-4473-9f79-90ab067928c8" providerId="AD" clId="Web-{921322A1-3394-673D-668E-BB4210DD4D72}" dt="2025-11-07T18:08:51.512" v="445"/>
        <pc:sldMkLst>
          <pc:docMk/>
          <pc:sldMk cId="4290541623" sldId="2147483599"/>
        </pc:sldMkLst>
      </pc:sldChg>
      <pc:sldChg chg="add del">
        <pc:chgData name="Mylene Nadeau" userId="S::mylene.nadeau@newrocket.com::cf83d45e-af5b-4473-9f79-90ab067928c8" providerId="AD" clId="Web-{921322A1-3394-673D-668E-BB4210DD4D72}" dt="2025-11-07T15:50:25.805" v="90"/>
        <pc:sldMkLst>
          <pc:docMk/>
          <pc:sldMk cId="1991106943" sldId="2147483600"/>
        </pc:sldMkLst>
      </pc:sldChg>
      <pc:sldChg chg="modSp new">
        <pc:chgData name="Mylene Nadeau" userId="S::mylene.nadeau@newrocket.com::cf83d45e-af5b-4473-9f79-90ab067928c8" providerId="AD" clId="Web-{921322A1-3394-673D-668E-BB4210DD4D72}" dt="2025-11-07T16:21:33.395" v="259" actId="20577"/>
        <pc:sldMkLst>
          <pc:docMk/>
          <pc:sldMk cId="3021189756" sldId="2147483600"/>
        </pc:sldMkLst>
      </pc:sldChg>
      <pc:sldChg chg="modSp add replId">
        <pc:chgData name="Mylene Nadeau" userId="S::mylene.nadeau@newrocket.com::cf83d45e-af5b-4473-9f79-90ab067928c8" providerId="AD" clId="Web-{921322A1-3394-673D-668E-BB4210DD4D72}" dt="2025-11-07T16:21:47.741" v="265" actId="20577"/>
        <pc:sldMkLst>
          <pc:docMk/>
          <pc:sldMk cId="2901091414" sldId="2147483601"/>
        </pc:sldMkLst>
      </pc:sldChg>
      <pc:sldChg chg="modSp new">
        <pc:chgData name="Mylene Nadeau" userId="S::mylene.nadeau@newrocket.com::cf83d45e-af5b-4473-9f79-90ab067928c8" providerId="AD" clId="Web-{921322A1-3394-673D-668E-BB4210DD4D72}" dt="2025-11-07T16:21:59.197" v="276" actId="20577"/>
        <pc:sldMkLst>
          <pc:docMk/>
          <pc:sldMk cId="1161771752" sldId="2147483602"/>
        </pc:sldMkLst>
      </pc:sldChg>
      <pc:sldChg chg="add">
        <pc:chgData name="Mylene Nadeau" userId="S::mylene.nadeau@newrocket.com::cf83d45e-af5b-4473-9f79-90ab067928c8" providerId="AD" clId="Web-{921322A1-3394-673D-668E-BB4210DD4D72}" dt="2025-11-07T18:08:45.059" v="444"/>
        <pc:sldMkLst>
          <pc:docMk/>
          <pc:sldMk cId="1708566385" sldId="2147483603"/>
        </pc:sldMkLst>
      </pc:sldChg>
      <pc:sldMasterChg chg="add addSldLayout">
        <pc:chgData name="Mylene Nadeau" userId="S::mylene.nadeau@newrocket.com::cf83d45e-af5b-4473-9f79-90ab067928c8" providerId="AD" clId="Web-{921322A1-3394-673D-668E-BB4210DD4D72}" dt="2025-11-06T22:49:31.362" v="87"/>
        <pc:sldMasterMkLst>
          <pc:docMk/>
          <pc:sldMasterMk cId="0" sldId="2147483648"/>
        </pc:sldMasterMkLst>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4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5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5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5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5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9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3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984495635" sldId="214748390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118763176" sldId="214748390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323877393" sldId="214748402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325276345" sldId="214748402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789382661" sldId="214748403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718718487" sldId="214748403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97889225" sldId="214748403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011034534" sldId="214748403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5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3237938583" sldId="214748495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5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5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5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398227917" sldId="214748495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66432484" sldId="214748496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316819895" sldId="214748496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735865265" sldId="214748496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179589480" sldId="214748496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731607836" sldId="214748496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7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7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7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564495916" sldId="214748497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7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076992338" sldId="214748497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3974784056" sldId="214748497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098249464" sldId="214748497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848917860" sldId="214748497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902678561" sldId="214748497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8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196836115" sldId="2147484981"/>
          </pc:sldLayoutMkLst>
        </pc:sldLayoutChg>
      </pc:sldMasterChg>
      <pc:sldMasterChg chg="add addSldLayout">
        <pc:chgData name="Mylene Nadeau" userId="S::mylene.nadeau@newrocket.com::cf83d45e-af5b-4473-9f79-90ab067928c8" providerId="AD" clId="Web-{921322A1-3394-673D-668E-BB4210DD4D72}" dt="2025-11-07T18:08:45.059" v="444"/>
        <pc:sldMasterMkLst>
          <pc:docMk/>
          <pc:sldMasterMk cId="1228370909" sldId="2147484350"/>
        </pc:sldMasterMkLst>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444755083" sldId="214748435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786673839" sldId="214748435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783132939" sldId="214748435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595579312" sldId="214748435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852888277" sldId="214748435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042762281" sldId="214748435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86613368" sldId="214748435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046469128" sldId="214748435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580133278" sldId="214748435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283993721" sldId="214748436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517864237" sldId="214748436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005714224" sldId="214748436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891303594" sldId="214748436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247414769" sldId="214748436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515658714" sldId="214748436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250961240" sldId="214748436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91748173" sldId="214748436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70779001" sldId="214748436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055317408" sldId="214748436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209355854" sldId="214748437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48804909" sldId="214748437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797065031" sldId="214748437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830736008" sldId="214748437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116731437" sldId="214748437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595049538" sldId="214748437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976065374" sldId="214748437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941320539" sldId="214748437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529579402" sldId="214748437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38491716" sldId="214748437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092046878" sldId="214748438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01937633" sldId="214748438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906584143" sldId="214748438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064103260" sldId="214748438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949266786" sldId="214748438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266980221" sldId="214748438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301601671" sldId="214748438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28851155" sldId="214748438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657747891" sldId="214748438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181378173" sldId="214748438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410614862" sldId="214748439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759606928" sldId="214748439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15825925" sldId="214748439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167251595" sldId="214748439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23166752" sldId="214748439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92497337" sldId="214748439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117869545" sldId="214748439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253013835" sldId="214748439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485188539" sldId="214748439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79662735" sldId="214748439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38786310" sldId="214748440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179383593" sldId="214748440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055932019" sldId="214748440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964546680" sldId="214748440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802772192" sldId="214748440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836393820" sldId="214748440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001364633" sldId="214748440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848154384" sldId="214748440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76929316" sldId="214748440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448669424" sldId="214748440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056334635" sldId="214748441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584005553" sldId="214748441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649081596" sldId="214748441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7588384" sldId="214748441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211158938" sldId="214748441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600785706" sldId="214748441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925657241" sldId="214748441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546992785" sldId="214748441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440096862" sldId="214748441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920298022" sldId="214748441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729047037" sldId="214748442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56161437" sldId="214748442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861046439" sldId="214748442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526510609" sldId="214748442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41334354" sldId="214748442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47154577" sldId="214748442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114047946" sldId="214748442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153709214" sldId="214748442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84350236" sldId="214748442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755138994" sldId="214748442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60698995" sldId="214748443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667702843" sldId="214748443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185000437" sldId="214748443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36894032" sldId="214748443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195049306" sldId="214748443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631368132" sldId="214748443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23315597" sldId="214748443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646730015" sldId="214748443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79243487" sldId="214748443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153199162" sldId="214748443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526916363" sldId="214748444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608229839" sldId="214748444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92555539" sldId="214748444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568531210" sldId="214748444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847925158" sldId="214748444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688093569" sldId="214748444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10891354" sldId="214748444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94543900" sldId="214748444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179265466" sldId="214748444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567955473" sldId="214748444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77180099" sldId="214748445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60219794" sldId="214748445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203122986" sldId="214748445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434590951" sldId="214748445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529273722" sldId="2147484661"/>
          </pc:sldLayoutMkLst>
        </pc:sldLayoutChg>
      </pc:sldMasterChg>
      <pc:sldMasterChg chg="addSldLayout">
        <pc:chgData name="Mylene Nadeau" userId="S::mylene.nadeau@newrocket.com::cf83d45e-af5b-4473-9f79-90ab067928c8" providerId="AD" clId="Web-{921322A1-3394-673D-668E-BB4210DD4D72}" dt="2025-11-06T22:49:41.487" v="88"/>
        <pc:sldMasterMkLst>
          <pc:docMk/>
          <pc:sldMasterMk cId="1124353472" sldId="2147484721"/>
        </pc:sldMasterMkLst>
        <pc:sldLayoutChg chg="add replId">
          <pc:chgData name="Mylene Nadeau" userId="S::mylene.nadeau@newrocket.com::cf83d45e-af5b-4473-9f79-90ab067928c8" providerId="AD" clId="Web-{921322A1-3394-673D-668E-BB4210DD4D72}" dt="2025-11-06T22:22:43.543" v="33"/>
          <pc:sldLayoutMkLst>
            <pc:docMk/>
            <pc:sldMasterMk cId="1124353472" sldId="2147484721"/>
            <pc:sldLayoutMk cId="106903230" sldId="2147484952"/>
          </pc:sldLayoutMkLst>
        </pc:sldLayoutChg>
        <pc:sldLayoutChg chg="add">
          <pc:chgData name="Mylene Nadeau" userId="S::mylene.nadeau@newrocket.com::cf83d45e-af5b-4473-9f79-90ab067928c8" providerId="AD" clId="Web-{921322A1-3394-673D-668E-BB4210DD4D72}" dt="2025-11-06T22:49:41.487" v="88"/>
          <pc:sldLayoutMkLst>
            <pc:docMk/>
            <pc:sldMasterMk cId="1124353472" sldId="2147484721"/>
            <pc:sldLayoutMk cId="2785835471" sldId="2147484953"/>
          </pc:sldLayoutMkLst>
        </pc:sldLayoutChg>
      </pc:sldMasterChg>
    </pc:docChg>
  </pc:docChgLst>
  <pc:docChgLst>
    <pc:chgData name="Mylene Nadeau" userId="S::mylene.nadeau@newrocket.com::cf83d45e-af5b-4473-9f79-90ab067928c8" providerId="AD" clId="Web-{86D9715A-2F85-25A0-5026-1E098AF95058}"/>
    <pc:docChg chg="addSld delSld modSld sldOrd addMainMaster modMainMaster delSection modSection">
      <pc:chgData name="Mylene Nadeau" userId="S::mylene.nadeau@newrocket.com::cf83d45e-af5b-4473-9f79-90ab067928c8" providerId="AD" clId="Web-{86D9715A-2F85-25A0-5026-1E098AF95058}" dt="2025-11-07T18:40:25.814" v="815" actId="20577"/>
      <pc:docMkLst>
        <pc:docMk/>
      </pc:docMkLst>
      <pc:sldChg chg="add del">
        <pc:chgData name="Mylene Nadeau" userId="S::mylene.nadeau@newrocket.com::cf83d45e-af5b-4473-9f79-90ab067928c8" providerId="AD" clId="Web-{86D9715A-2F85-25A0-5026-1E098AF95058}" dt="2025-11-07T18:39:25.001" v="787"/>
        <pc:sldMkLst>
          <pc:docMk/>
          <pc:sldMk cId="906875504" sldId="293"/>
        </pc:sldMkLst>
      </pc:sldChg>
      <pc:sldChg chg="del">
        <pc:chgData name="Mylene Nadeau" userId="S::mylene.nadeau@newrocket.com::cf83d45e-af5b-4473-9f79-90ab067928c8" providerId="AD" clId="Web-{86D9715A-2F85-25A0-5026-1E098AF95058}" dt="2025-11-07T18:15:42.317" v="88"/>
        <pc:sldMkLst>
          <pc:docMk/>
          <pc:sldMk cId="4169160470" sldId="2995"/>
        </pc:sldMkLst>
      </pc:sldChg>
      <pc:sldChg chg="del">
        <pc:chgData name="Mylene Nadeau" userId="S::mylene.nadeau@newrocket.com::cf83d45e-af5b-4473-9f79-90ab067928c8" providerId="AD" clId="Web-{86D9715A-2F85-25A0-5026-1E098AF95058}" dt="2025-11-07T18:38:45.063" v="779"/>
        <pc:sldMkLst>
          <pc:docMk/>
          <pc:sldMk cId="192435172" sldId="2142532298"/>
        </pc:sldMkLst>
      </pc:sldChg>
      <pc:sldChg chg="add del">
        <pc:chgData name="Mylene Nadeau" userId="S::mylene.nadeau@newrocket.com::cf83d45e-af5b-4473-9f79-90ab067928c8" providerId="AD" clId="Web-{86D9715A-2F85-25A0-5026-1E098AF95058}" dt="2025-11-07T18:39:36.829" v="791"/>
        <pc:sldMkLst>
          <pc:docMk/>
          <pc:sldMk cId="574992636" sldId="2142532336"/>
        </pc:sldMkLst>
      </pc:sldChg>
      <pc:sldChg chg="modSp">
        <pc:chgData name="Mylene Nadeau" userId="S::mylene.nadeau@newrocket.com::cf83d45e-af5b-4473-9f79-90ab067928c8" providerId="AD" clId="Web-{86D9715A-2F85-25A0-5026-1E098AF95058}" dt="2025-11-07T18:23:27.455" v="345" actId="14100"/>
        <pc:sldMkLst>
          <pc:docMk/>
          <pc:sldMk cId="2817837449" sldId="2147481485"/>
        </pc:sldMkLst>
        <pc:spChg chg="mod">
          <ac:chgData name="Mylene Nadeau" userId="S::mylene.nadeau@newrocket.com::cf83d45e-af5b-4473-9f79-90ab067928c8" providerId="AD" clId="Web-{86D9715A-2F85-25A0-5026-1E098AF95058}" dt="2025-11-07T18:23:27.455" v="345" actId="14100"/>
          <ac:spMkLst>
            <pc:docMk/>
            <pc:sldMk cId="2817837449" sldId="2147481485"/>
            <ac:spMk id="2" creationId="{4F6C1C2D-46CB-B2FC-F5F9-5FE76EA4A100}"/>
          </ac:spMkLst>
        </pc:spChg>
      </pc:sldChg>
      <pc:sldChg chg="add del">
        <pc:chgData name="Mylene Nadeau" userId="S::mylene.nadeau@newrocket.com::cf83d45e-af5b-4473-9f79-90ab067928c8" providerId="AD" clId="Web-{86D9715A-2F85-25A0-5026-1E098AF95058}" dt="2025-11-07T18:39:34.407" v="790"/>
        <pc:sldMkLst>
          <pc:docMk/>
          <pc:sldMk cId="944116082" sldId="2147483032"/>
        </pc:sldMkLst>
      </pc:sldChg>
      <pc:sldChg chg="modSp">
        <pc:chgData name="Mylene Nadeau" userId="S::mylene.nadeau@newrocket.com::cf83d45e-af5b-4473-9f79-90ab067928c8" providerId="AD" clId="Web-{86D9715A-2F85-25A0-5026-1E098AF95058}" dt="2025-11-07T18:40:25.814" v="815" actId="20577"/>
        <pc:sldMkLst>
          <pc:docMk/>
          <pc:sldMk cId="1294385142" sldId="2147483046"/>
        </pc:sldMkLst>
        <pc:spChg chg="mod">
          <ac:chgData name="Mylene Nadeau" userId="S::mylene.nadeau@newrocket.com::cf83d45e-af5b-4473-9f79-90ab067928c8" providerId="AD" clId="Web-{86D9715A-2F85-25A0-5026-1E098AF95058}" dt="2025-11-07T18:40:25.814" v="815" actId="20577"/>
          <ac:spMkLst>
            <pc:docMk/>
            <pc:sldMk cId="1294385142" sldId="2147483046"/>
            <ac:spMk id="3" creationId="{68D0F8F6-5FD1-BE55-D998-D720A8D68E8A}"/>
          </ac:spMkLst>
        </pc:spChg>
      </pc:sldChg>
      <pc:sldChg chg="del">
        <pc:chgData name="Mylene Nadeau" userId="S::mylene.nadeau@newrocket.com::cf83d45e-af5b-4473-9f79-90ab067928c8" providerId="AD" clId="Web-{86D9715A-2F85-25A0-5026-1E098AF95058}" dt="2025-11-07T18:16:45.289" v="129"/>
        <pc:sldMkLst>
          <pc:docMk/>
          <pc:sldMk cId="3021189756" sldId="2147483600"/>
        </pc:sldMkLst>
      </pc:sldChg>
      <pc:sldChg chg="del">
        <pc:chgData name="Mylene Nadeau" userId="S::mylene.nadeau@newrocket.com::cf83d45e-af5b-4473-9f79-90ab067928c8" providerId="AD" clId="Web-{86D9715A-2F85-25A0-5026-1E098AF95058}" dt="2025-11-07T18:16:51.477" v="130"/>
        <pc:sldMkLst>
          <pc:docMk/>
          <pc:sldMk cId="2901091414" sldId="2147483601"/>
        </pc:sldMkLst>
      </pc:sldChg>
      <pc:sldChg chg="del">
        <pc:chgData name="Mylene Nadeau" userId="S::mylene.nadeau@newrocket.com::cf83d45e-af5b-4473-9f79-90ab067928c8" providerId="AD" clId="Web-{86D9715A-2F85-25A0-5026-1E098AF95058}" dt="2025-11-07T18:23:18.674" v="344"/>
        <pc:sldMkLst>
          <pc:docMk/>
          <pc:sldMk cId="1161771752" sldId="2147483602"/>
        </pc:sldMkLst>
      </pc:sldChg>
      <pc:sldChg chg="delSp modSp add replId">
        <pc:chgData name="Mylene Nadeau" userId="S::mylene.nadeau@newrocket.com::cf83d45e-af5b-4473-9f79-90ab067928c8" providerId="AD" clId="Web-{86D9715A-2F85-25A0-5026-1E098AF95058}" dt="2025-11-07T18:23:49.409" v="352" actId="14100"/>
        <pc:sldMkLst>
          <pc:docMk/>
          <pc:sldMk cId="2343013629" sldId="2147483604"/>
        </pc:sldMkLst>
        <pc:spChg chg="mod">
          <ac:chgData name="Mylene Nadeau" userId="S::mylene.nadeau@newrocket.com::cf83d45e-af5b-4473-9f79-90ab067928c8" providerId="AD" clId="Web-{86D9715A-2F85-25A0-5026-1E098AF95058}" dt="2025-11-07T18:23:49.409" v="352" actId="14100"/>
          <ac:spMkLst>
            <pc:docMk/>
            <pc:sldMk cId="2343013629" sldId="2147483604"/>
            <ac:spMk id="2" creationId="{BA0F50B4-0BBF-CD60-9A99-69E7D8463710}"/>
          </ac:spMkLst>
        </pc:spChg>
        <pc:spChg chg="mod">
          <ac:chgData name="Mylene Nadeau" userId="S::mylene.nadeau@newrocket.com::cf83d45e-af5b-4473-9f79-90ab067928c8" providerId="AD" clId="Web-{86D9715A-2F85-25A0-5026-1E098AF95058}" dt="2025-11-07T18:19:30.701" v="245" actId="20577"/>
          <ac:spMkLst>
            <pc:docMk/>
            <pc:sldMk cId="2343013629" sldId="2147483604"/>
            <ac:spMk id="3" creationId="{7ABDBF41-9365-914E-B2BE-3A615C6F00A6}"/>
          </ac:spMkLst>
        </pc:spChg>
      </pc:sldChg>
      <pc:sldChg chg="modSp add del replId">
        <pc:chgData name="Mylene Nadeau" userId="S::mylene.nadeau@newrocket.com::cf83d45e-af5b-4473-9f79-90ab067928c8" providerId="AD" clId="Web-{86D9715A-2F85-25A0-5026-1E098AF95058}" dt="2025-11-07T18:35:32.700" v="720"/>
        <pc:sldMkLst>
          <pc:docMk/>
          <pc:sldMk cId="2014229782" sldId="2147483605"/>
        </pc:sldMkLst>
      </pc:sldChg>
      <pc:sldChg chg="addSp delSp modSp add replId">
        <pc:chgData name="Mylene Nadeau" userId="S::mylene.nadeau@newrocket.com::cf83d45e-af5b-4473-9f79-90ab067928c8" providerId="AD" clId="Web-{86D9715A-2F85-25A0-5026-1E098AF95058}" dt="2025-11-07T18:35:18.480" v="719"/>
        <pc:sldMkLst>
          <pc:docMk/>
          <pc:sldMk cId="451645949" sldId="2147483606"/>
        </pc:sldMkLst>
        <pc:spChg chg="mod">
          <ac:chgData name="Mylene Nadeau" userId="S::mylene.nadeau@newrocket.com::cf83d45e-af5b-4473-9f79-90ab067928c8" providerId="AD" clId="Web-{86D9715A-2F85-25A0-5026-1E098AF95058}" dt="2025-11-07T18:30:54.800" v="509" actId="20577"/>
          <ac:spMkLst>
            <pc:docMk/>
            <pc:sldMk cId="451645949" sldId="2147483606"/>
            <ac:spMk id="3" creationId="{68F7962F-BEBD-1BE6-1B24-0BABA2F2D55B}"/>
          </ac:spMkLst>
        </pc:spChg>
        <pc:graphicFrameChg chg="add mod modGraphic">
          <ac:chgData name="Mylene Nadeau" userId="S::mylene.nadeau@newrocket.com::cf83d45e-af5b-4473-9f79-90ab067928c8" providerId="AD" clId="Web-{86D9715A-2F85-25A0-5026-1E098AF95058}" dt="2025-11-07T18:35:18.480" v="719"/>
          <ac:graphicFrameMkLst>
            <pc:docMk/>
            <pc:sldMk cId="451645949" sldId="2147483606"/>
            <ac:graphicFrameMk id="4" creationId="{E2EE1AD5-2754-30CF-6347-AC713F39AA4C}"/>
          </ac:graphicFrameMkLst>
        </pc:graphicFrameChg>
      </pc:sldChg>
      <pc:sldChg chg="add replId">
        <pc:chgData name="Mylene Nadeau" userId="S::mylene.nadeau@newrocket.com::cf83d45e-af5b-4473-9f79-90ab067928c8" providerId="AD" clId="Web-{86D9715A-2F85-25A0-5026-1E098AF95058}" dt="2025-11-07T18:24:08.457" v="353"/>
        <pc:sldMkLst>
          <pc:docMk/>
          <pc:sldMk cId="3471591103" sldId="2147483607"/>
        </pc:sldMkLst>
      </pc:sldChg>
      <pc:sldChg chg="modSp add del ord replId">
        <pc:chgData name="Mylene Nadeau" userId="S::mylene.nadeau@newrocket.com::cf83d45e-af5b-4473-9f79-90ab067928c8" providerId="AD" clId="Web-{86D9715A-2F85-25A0-5026-1E098AF95058}" dt="2025-11-07T18:39:24.923" v="786"/>
        <pc:sldMkLst>
          <pc:docMk/>
          <pc:sldMk cId="1001609524" sldId="2147483608"/>
        </pc:sldMkLst>
        <pc:spChg chg="mod">
          <ac:chgData name="Mylene Nadeau" userId="S::mylene.nadeau@newrocket.com::cf83d45e-af5b-4473-9f79-90ab067928c8" providerId="AD" clId="Web-{86D9715A-2F85-25A0-5026-1E098AF95058}" dt="2025-11-07T18:38:37.625" v="778" actId="20577"/>
          <ac:spMkLst>
            <pc:docMk/>
            <pc:sldMk cId="1001609524" sldId="2147483608"/>
            <ac:spMk id="2" creationId="{F68B56C2-B777-1351-F758-9C142A3513A3}"/>
          </ac:spMkLst>
        </pc:spChg>
        <pc:spChg chg="mod">
          <ac:chgData name="Mylene Nadeau" userId="S::mylene.nadeau@newrocket.com::cf83d45e-af5b-4473-9f79-90ab067928c8" providerId="AD" clId="Web-{86D9715A-2F85-25A0-5026-1E098AF95058}" dt="2025-11-07T18:24:36.178" v="359" actId="20577"/>
          <ac:spMkLst>
            <pc:docMk/>
            <pc:sldMk cId="1001609524" sldId="2147483608"/>
            <ac:spMk id="3" creationId="{FD08372F-6C3F-6162-BA32-8C5E519CD579}"/>
          </ac:spMkLst>
        </pc:spChg>
      </pc:sldChg>
      <pc:sldMasterChg chg="modSldLayout">
        <pc:chgData name="Mylene Nadeau" userId="S::mylene.nadeau@newrocket.com::cf83d45e-af5b-4473-9f79-90ab067928c8" providerId="AD" clId="Web-{86D9715A-2F85-25A0-5026-1E098AF95058}" dt="2025-11-07T18:39:07.220" v="780"/>
        <pc:sldMasterMkLst>
          <pc:docMk/>
          <pc:sldMasterMk cId="0" sldId="2147483648"/>
        </pc:sldMasterMkLst>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54"/>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3237938583" sldId="2147484955"/>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56"/>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57"/>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58"/>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398227917" sldId="2147484959"/>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66432484" sldId="2147484960"/>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316819895" sldId="2147484961"/>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2"/>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3"/>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4"/>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735865265" sldId="2147484965"/>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6"/>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7"/>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179589480" sldId="2147484968"/>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731607836" sldId="2147484969"/>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70"/>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71"/>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72"/>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2564495916" sldId="2147484973"/>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74"/>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2076992338" sldId="2147484975"/>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3974784056" sldId="2147484976"/>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2098249464" sldId="2147484977"/>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848917860" sldId="2147484978"/>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902678561" sldId="2147484979"/>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80"/>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2196836115" sldId="2147484981"/>
          </pc:sldLayoutMkLst>
        </pc:sldLayoutChg>
      </pc:sldMasterChg>
      <pc:sldMasterChg chg="add addSldLayout">
        <pc:chgData name="Mylene Nadeau" userId="S::mylene.nadeau@newrocket.com::cf83d45e-af5b-4473-9f79-90ab067928c8" providerId="AD" clId="Web-{86D9715A-2F85-25A0-5026-1E098AF95058}" dt="2025-11-07T18:39:07.220" v="780"/>
        <pc:sldMasterMkLst>
          <pc:docMk/>
          <pc:sldMasterMk cId="2182142876" sldId="2147483685"/>
        </pc:sldMasterMkLst>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9754978" sldId="214748368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92066189" sldId="214748368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96377893" sldId="214748369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67445745" sldId="214748369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94166703" sldId="214748369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762358161" sldId="214748369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270564306" sldId="214748369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652436783" sldId="214748369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911588864" sldId="214748369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545980831" sldId="214748369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3796799" sldId="214748372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39567280" sldId="214748372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72768682" sldId="214748372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71793842" sldId="214748377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52781661" sldId="214748377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277382490" sldId="214748378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97077345" sldId="214748379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53943401" sldId="214748380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155297723" sldId="214748382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197260881" sldId="214748382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5818539" sldId="214748382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81875860" sldId="214748382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05589991" sldId="214748382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43120370" sldId="214748383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409717589" sldId="214748383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49100206" sldId="214748383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16939745" sldId="214748384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48327205" sldId="214748384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256429010" sldId="214748384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893031254" sldId="214748384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049457738" sldId="214748384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351927997" sldId="214748384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787181964" sldId="214748384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251750943" sldId="214748385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551540774" sldId="214748385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027717678" sldId="214748386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784850524" sldId="214748386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879227341" sldId="214748386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43958596" sldId="214748386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477151848" sldId="214748386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18634477" sldId="214748386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685812951" sldId="214748387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85825190" sldId="214748387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083847324" sldId="214748387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810542998" sldId="214748387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959642207" sldId="214748387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413923087" sldId="214748387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698339721" sldId="214748387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42377101" sldId="214748388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716809302" sldId="214748388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7665673" sldId="214748388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91360460" sldId="214748388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983719579" sldId="214748388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433310971" sldId="214748388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740135106" sldId="214748389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720286245" sldId="214748389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92807171" sldId="214748389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460104280" sldId="214748390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33240920" sldId="214748390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045807149" sldId="214748390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776608804" sldId="214748390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97446637" sldId="214748390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824632765" sldId="214748390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789233644" sldId="214748390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577514696" sldId="214748391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07378320" sldId="214748391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277409264" sldId="214748391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33787335" sldId="214748391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291872144" sldId="214748391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75305784" sldId="214748391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957806827" sldId="214748391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48884611" sldId="214748391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79523317" sldId="214748391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038177422" sldId="214748391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26925063" sldId="214748392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78047359" sldId="214748392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397404208" sldId="214748392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302903199" sldId="214748392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35068056" sldId="214748392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517889085" sldId="214748392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91783606" sldId="214748392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76222586" sldId="214748392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17654744" sldId="214748393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9627322" sldId="214748393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675995369" sldId="214748393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789904209" sldId="214748393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208105796" sldId="214748393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73462784" sldId="214748393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95084025" sldId="214748393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953708316" sldId="214748393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400180494" sldId="214748393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039061811" sldId="214748394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424672755" sldId="214748394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718782337" sldId="214748394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247179160" sldId="214748394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81874247" sldId="214748394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547799430" sldId="214748394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018005421" sldId="214748394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9918839" sldId="214748396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070559210" sldId="214748396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870475114" sldId="214748396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79772898" sldId="214748396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159433354" sldId="214748396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592421023" sldId="214748397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3839843" sldId="214748418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50699485" sldId="214748420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937534456" sldId="214748420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52950448" sldId="214748427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287701376" sldId="214748429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096504434" sldId="214748429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04338190" sldId="214748429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34607521" sldId="214748429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136860511" sldId="214748429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05619571" sldId="214748430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515792187" sldId="214748430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381388" sldId="214748430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736126716" sldId="214748430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80126980" sldId="214748430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661584"/>
            <a:ext cx="4252976" cy="2429216"/>
          </a:xfrm>
          <a:prstGeom prst="rect">
            <a:avLst/>
          </a:prstGeom>
        </p:spPr>
        <p:txBody>
          <a:bodyPr vert="horz" lIns="191518" tIns="95762" rIns="191518" bIns="95762" rtlCol="0"/>
          <a:lstStyle>
            <a:lvl1pPr algn="l">
              <a:defRPr sz="2500"/>
            </a:lvl1pPr>
          </a:lstStyle>
          <a:p>
            <a:endParaRPr lang="en-US">
              <a:latin typeface="+mj-lt"/>
            </a:endParaRPr>
          </a:p>
        </p:txBody>
      </p:sp>
      <p:sp>
        <p:nvSpPr>
          <p:cNvPr id="3" name="Date Placeholder 2"/>
          <p:cNvSpPr>
            <a:spLocks noGrp="1"/>
          </p:cNvSpPr>
          <p:nvPr>
            <p:ph type="dt" sz="quarter" idx="1"/>
          </p:nvPr>
        </p:nvSpPr>
        <p:spPr>
          <a:xfrm>
            <a:off x="5559319" y="661584"/>
            <a:ext cx="4252976" cy="2429216"/>
          </a:xfrm>
          <a:prstGeom prst="rect">
            <a:avLst/>
          </a:prstGeom>
        </p:spPr>
        <p:txBody>
          <a:bodyPr vert="horz" lIns="191518" tIns="95762" rIns="191518" bIns="95762" rtlCol="0"/>
          <a:lstStyle>
            <a:lvl1pPr algn="r">
              <a:defRPr sz="2500"/>
            </a:lvl1pPr>
          </a:lstStyle>
          <a:p>
            <a:fld id="{E17B2DBE-960A-614B-B965-BE0EA04CC77A}" type="datetimeFigureOut">
              <a:rPr lang="en-US" smtClean="0">
                <a:latin typeface="+mj-lt"/>
              </a:rPr>
              <a:pPr/>
              <a:t>11/10/2025</a:t>
            </a:fld>
            <a:endParaRPr lang="en-US">
              <a:latin typeface="+mj-lt"/>
            </a:endParaRPr>
          </a:p>
        </p:txBody>
      </p:sp>
      <p:sp>
        <p:nvSpPr>
          <p:cNvPr id="4" name="Footer Placeholder 3"/>
          <p:cNvSpPr>
            <a:spLocks noGrp="1"/>
          </p:cNvSpPr>
          <p:nvPr>
            <p:ph type="ftr" sz="quarter" idx="2"/>
          </p:nvPr>
        </p:nvSpPr>
        <p:spPr>
          <a:xfrm>
            <a:off x="4" y="45771306"/>
            <a:ext cx="4252976" cy="2429216"/>
          </a:xfrm>
          <a:prstGeom prst="rect">
            <a:avLst/>
          </a:prstGeom>
        </p:spPr>
        <p:txBody>
          <a:bodyPr vert="horz" lIns="191518" tIns="95762" rIns="191518" bIns="95762" rtlCol="0" anchor="b"/>
          <a:lstStyle>
            <a:lvl1pPr algn="l">
              <a:defRPr sz="2500"/>
            </a:lvl1pPr>
          </a:lstStyle>
          <a:p>
            <a:endParaRPr lang="en-US">
              <a:latin typeface="+mj-lt"/>
            </a:endParaRPr>
          </a:p>
        </p:txBody>
      </p:sp>
      <p:sp>
        <p:nvSpPr>
          <p:cNvPr id="5" name="Slide Number Placeholder 4"/>
          <p:cNvSpPr>
            <a:spLocks noGrp="1"/>
          </p:cNvSpPr>
          <p:nvPr>
            <p:ph type="sldNum" sz="quarter" idx="3"/>
          </p:nvPr>
        </p:nvSpPr>
        <p:spPr>
          <a:xfrm>
            <a:off x="5559319" y="45771306"/>
            <a:ext cx="4252976" cy="2429216"/>
          </a:xfrm>
          <a:prstGeom prst="rect">
            <a:avLst/>
          </a:prstGeom>
        </p:spPr>
        <p:txBody>
          <a:bodyPr vert="horz" lIns="191518" tIns="95762" rIns="191518" bIns="95762" rtlCol="0" anchor="b"/>
          <a:lstStyle>
            <a:lvl1pPr algn="r">
              <a:defRPr sz="2500"/>
            </a:lvl1pPr>
          </a:lstStyle>
          <a:p>
            <a:fld id="{1339C423-F22A-3B4E-A9CE-1A814546B4AA}" type="slidenum">
              <a:rPr lang="en-US" smtClean="0">
                <a:latin typeface="+mj-lt"/>
              </a:rPr>
              <a:pPr/>
              <a:t>‹#›</a:t>
            </a:fld>
            <a:endParaRPr lang="en-US">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4066477" y="46873988"/>
            <a:ext cx="1639362" cy="974534"/>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0"/>
            <a:ext cx="4252976" cy="2429216"/>
          </a:xfrm>
          <a:prstGeom prst="rect">
            <a:avLst/>
          </a:prstGeom>
        </p:spPr>
        <p:txBody>
          <a:bodyPr vert="horz" lIns="191518" tIns="95762" rIns="191518" bIns="95762" rtlCol="0"/>
          <a:lstStyle>
            <a:lvl1pPr algn="l">
              <a:defRPr sz="2500">
                <a:latin typeface="+mj-lt"/>
              </a:defRPr>
            </a:lvl1pPr>
          </a:lstStyle>
          <a:p>
            <a:endParaRPr lang="en-US"/>
          </a:p>
        </p:txBody>
      </p:sp>
      <p:sp>
        <p:nvSpPr>
          <p:cNvPr id="3" name="Date Placeholder 2"/>
          <p:cNvSpPr>
            <a:spLocks noGrp="1"/>
          </p:cNvSpPr>
          <p:nvPr>
            <p:ph type="dt" idx="1"/>
          </p:nvPr>
        </p:nvSpPr>
        <p:spPr>
          <a:xfrm>
            <a:off x="5559319" y="0"/>
            <a:ext cx="4252976" cy="2429216"/>
          </a:xfrm>
          <a:prstGeom prst="rect">
            <a:avLst/>
          </a:prstGeom>
        </p:spPr>
        <p:txBody>
          <a:bodyPr vert="horz" lIns="191518" tIns="95762" rIns="191518" bIns="95762" rtlCol="0"/>
          <a:lstStyle>
            <a:lvl1pPr algn="r">
              <a:defRPr sz="2500">
                <a:latin typeface="+mj-lt"/>
              </a:defRPr>
            </a:lvl1pPr>
          </a:lstStyle>
          <a:p>
            <a:fld id="{546148A2-A49E-4B44-80FB-1D231F249F30}" type="datetimeFigureOut">
              <a:rPr lang="en-US" smtClean="0"/>
              <a:pPr/>
              <a:t>11/10/2025</a:t>
            </a:fld>
            <a:endParaRPr lang="en-US"/>
          </a:p>
        </p:txBody>
      </p:sp>
      <p:sp>
        <p:nvSpPr>
          <p:cNvPr id="4" name="Slide Image Placeholder 3"/>
          <p:cNvSpPr>
            <a:spLocks noGrp="1" noRot="1" noChangeAspect="1"/>
          </p:cNvSpPr>
          <p:nvPr>
            <p:ph type="sldImg" idx="2"/>
          </p:nvPr>
        </p:nvSpPr>
        <p:spPr>
          <a:xfrm>
            <a:off x="-11277600" y="3640138"/>
            <a:ext cx="32369125" cy="18213387"/>
          </a:xfrm>
          <a:prstGeom prst="rect">
            <a:avLst/>
          </a:prstGeom>
          <a:noFill/>
          <a:ln w="12700">
            <a:solidFill>
              <a:prstClr val="black"/>
            </a:solidFill>
          </a:ln>
        </p:spPr>
        <p:txBody>
          <a:bodyPr vert="horz" lIns="191518" tIns="95762" rIns="191518" bIns="95762" rtlCol="0" anchor="ctr"/>
          <a:lstStyle/>
          <a:p>
            <a:endParaRPr lang="en-US"/>
          </a:p>
        </p:txBody>
      </p:sp>
      <p:sp>
        <p:nvSpPr>
          <p:cNvPr id="5" name="Notes Placeholder 4"/>
          <p:cNvSpPr>
            <a:spLocks noGrp="1"/>
          </p:cNvSpPr>
          <p:nvPr>
            <p:ph type="body" sz="quarter" idx="3"/>
          </p:nvPr>
        </p:nvSpPr>
        <p:spPr>
          <a:xfrm>
            <a:off x="613411" y="23077537"/>
            <a:ext cx="8587740" cy="21862930"/>
          </a:xfrm>
          <a:prstGeom prst="rect">
            <a:avLst/>
          </a:prstGeom>
        </p:spPr>
        <p:txBody>
          <a:bodyPr vert="horz" lIns="191518" tIns="95762" rIns="191518" bIns="95762" rtlCol="0"/>
          <a:lstStyle/>
          <a:p>
            <a:pPr lvl="0"/>
            <a:r>
              <a:rPr lang="en-US"/>
              <a:t>Click to edit Master text styles</a:t>
            </a:r>
          </a:p>
          <a:p>
            <a:pPr lvl="1"/>
            <a:r>
              <a:rPr lang="en-US"/>
              <a:t>Second level</a:t>
            </a:r>
          </a:p>
        </p:txBody>
      </p:sp>
      <p:sp>
        <p:nvSpPr>
          <p:cNvPr id="6" name="Footer Placeholder 5"/>
          <p:cNvSpPr>
            <a:spLocks noGrp="1"/>
          </p:cNvSpPr>
          <p:nvPr>
            <p:ph type="ftr" sz="quarter" idx="4"/>
          </p:nvPr>
        </p:nvSpPr>
        <p:spPr>
          <a:xfrm>
            <a:off x="4" y="45912865"/>
            <a:ext cx="4252976" cy="2429216"/>
          </a:xfrm>
          <a:prstGeom prst="rect">
            <a:avLst/>
          </a:prstGeom>
        </p:spPr>
        <p:txBody>
          <a:bodyPr vert="horz" lIns="191518" tIns="95762" rIns="191518" bIns="95762" rtlCol="0" anchor="b"/>
          <a:lstStyle>
            <a:lvl1pPr algn="l">
              <a:defRPr sz="2500">
                <a:latin typeface="+mj-lt"/>
              </a:defRPr>
            </a:lvl1pPr>
          </a:lstStyle>
          <a:p>
            <a:endParaRPr lang="en-US"/>
          </a:p>
        </p:txBody>
      </p:sp>
      <p:sp>
        <p:nvSpPr>
          <p:cNvPr id="7" name="Slide Number Placeholder 6"/>
          <p:cNvSpPr>
            <a:spLocks noGrp="1"/>
          </p:cNvSpPr>
          <p:nvPr>
            <p:ph type="sldNum" sz="quarter" idx="5"/>
          </p:nvPr>
        </p:nvSpPr>
        <p:spPr>
          <a:xfrm>
            <a:off x="5559319" y="45912865"/>
            <a:ext cx="4252976" cy="2429216"/>
          </a:xfrm>
          <a:prstGeom prst="rect">
            <a:avLst/>
          </a:prstGeom>
        </p:spPr>
        <p:txBody>
          <a:bodyPr vert="horz" lIns="191518" tIns="95762" rIns="191518" bIns="95762" rtlCol="0" anchor="b"/>
          <a:lstStyle>
            <a:lvl1pPr algn="r">
              <a:defRPr sz="2500">
                <a:latin typeface="+mj-lt"/>
              </a:defRPr>
            </a:lvl1pPr>
          </a:lstStyle>
          <a:p>
            <a:fld id="{074299CD-3469-7241-AD37-C0E01E3A61D2}" type="slidenum">
              <a:rPr lang="en-US" smtClean="0"/>
              <a:pPr/>
              <a:t>‹#›</a:t>
            </a:fld>
            <a:endParaRPr lang="en-US"/>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4066477" y="46873988"/>
            <a:ext cx="1639362" cy="974534"/>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FB896-41EA-4871-CC26-E6D217C15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0CB3B6-9F2F-7B67-60A1-A8F7FA933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A1273B-A022-F959-6D98-C15707AF6C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1CF9A4-9C62-638F-7E55-900BDD33CF33}"/>
              </a:ext>
            </a:extLst>
          </p:cNvPr>
          <p:cNvSpPr>
            <a:spLocks noGrp="1"/>
          </p:cNvSpPr>
          <p:nvPr>
            <p:ph type="sldNum" sz="quarter" idx="5"/>
          </p:nvPr>
        </p:nvSpPr>
        <p:spPr/>
        <p:txBody>
          <a:bodyPr/>
          <a:lstStyle/>
          <a:p>
            <a:fld id="{074299CD-3469-7241-AD37-C0E01E3A61D2}" type="slidenum">
              <a:rPr lang="en-US" smtClean="0"/>
              <a:pPr/>
              <a:t>2</a:t>
            </a:fld>
            <a:endParaRPr lang="en-US"/>
          </a:p>
        </p:txBody>
      </p:sp>
    </p:spTree>
    <p:extLst>
      <p:ext uri="{BB962C8B-B14F-4D97-AF65-F5344CB8AC3E}">
        <p14:creationId xmlns:p14="http://schemas.microsoft.com/office/powerpoint/2010/main" val="2816909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mn-lt"/>
                <a:cs typeface="Calibri"/>
              </a:rPr>
              <a:t>Explain: </a:t>
            </a:r>
            <a:r>
              <a:rPr lang="en-US">
                <a:latin typeface="+mn-lt"/>
              </a:rPr>
              <a:t>Incident summarization allows you to summarize the details of an incident. It is useful for getting up to speed quickly on an incident with a detailed, complex or long history.</a:t>
            </a:r>
            <a:endParaRPr lang="en-US">
              <a:latin typeface="+mn-lt"/>
              <a:cs typeface="Calibri"/>
            </a:endParaRPr>
          </a:p>
          <a:p>
            <a:pPr>
              <a:buNone/>
            </a:pPr>
            <a:r>
              <a:rPr lang="en-US">
                <a:latin typeface="+mn-lt"/>
                <a:cs typeface="Calibri"/>
              </a:rPr>
              <a:t>Discuss: Will this skill be enabled? 1 incident summarized = 1 assist. Additional fields can be added to increase the scope of summarization (Service Level Agreement, Affected CIs, Impacted Services, Child Incidents)</a:t>
            </a:r>
            <a:endParaRPr lang="en-US">
              <a:latin typeface="+mn-lt"/>
            </a:endParaRPr>
          </a:p>
          <a:p>
            <a:pPr>
              <a:buNone/>
            </a:pPr>
            <a:r>
              <a:rPr lang="en-US">
                <a:latin typeface="+mn-lt"/>
                <a:cs typeface="Calibri"/>
              </a:rPr>
              <a:t>Decision: Will this be enabled, and what additional fields will you add as summarization inputs?</a:t>
            </a:r>
          </a:p>
        </p:txBody>
      </p:sp>
      <p:sp>
        <p:nvSpPr>
          <p:cNvPr id="4" name="Slide Number Placeholder 3"/>
          <p:cNvSpPr>
            <a:spLocks noGrp="1"/>
          </p:cNvSpPr>
          <p:nvPr>
            <p:ph type="sldNum" sz="quarter" idx="5"/>
          </p:nvPr>
        </p:nvSpPr>
        <p:spPr/>
        <p:txBody>
          <a:bodyPr/>
          <a:lstStyle/>
          <a:p>
            <a:fld id="{074299CD-3469-7241-AD37-C0E01E3A61D2}" type="slidenum">
              <a:rPr lang="en-US" smtClean="0"/>
              <a:pPr/>
              <a:t>12</a:t>
            </a:fld>
            <a:endParaRPr lang="en-US"/>
          </a:p>
        </p:txBody>
      </p:sp>
    </p:spTree>
    <p:extLst>
      <p:ext uri="{BB962C8B-B14F-4D97-AF65-F5344CB8AC3E}">
        <p14:creationId xmlns:p14="http://schemas.microsoft.com/office/powerpoint/2010/main" val="930489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latin typeface="+mn-lt"/>
              <a:cs typeface="Calibri"/>
            </a:endParaRPr>
          </a:p>
        </p:txBody>
      </p:sp>
      <p:sp>
        <p:nvSpPr>
          <p:cNvPr id="4" name="Slide Number Placeholder 3"/>
          <p:cNvSpPr>
            <a:spLocks noGrp="1"/>
          </p:cNvSpPr>
          <p:nvPr>
            <p:ph type="sldNum" sz="quarter" idx="5"/>
          </p:nvPr>
        </p:nvSpPr>
        <p:spPr/>
        <p:txBody>
          <a:bodyPr/>
          <a:lstStyle/>
          <a:p>
            <a:fld id="{074299CD-3469-7241-AD37-C0E01E3A61D2}" type="slidenum">
              <a:rPr lang="en-US" smtClean="0"/>
              <a:pPr/>
              <a:t>13</a:t>
            </a:fld>
            <a:endParaRPr lang="en-US"/>
          </a:p>
        </p:txBody>
      </p:sp>
    </p:spTree>
    <p:extLst>
      <p:ext uri="{BB962C8B-B14F-4D97-AF65-F5344CB8AC3E}">
        <p14:creationId xmlns:p14="http://schemas.microsoft.com/office/powerpoint/2010/main" val="3596344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5"/>
          </p:nvPr>
        </p:nvSpPr>
        <p:spPr/>
        <p:txBody>
          <a:bodyPr/>
          <a:lstStyle/>
          <a:p>
            <a:fld id="{074299CD-3469-7241-AD37-C0E01E3A61D2}" type="slidenum">
              <a:rPr lang="en-US" smtClean="0"/>
              <a:pPr/>
              <a:t>16</a:t>
            </a:fld>
            <a:endParaRPr lang="en-US"/>
          </a:p>
        </p:txBody>
      </p:sp>
    </p:spTree>
    <p:extLst>
      <p:ext uri="{BB962C8B-B14F-4D97-AF65-F5344CB8AC3E}">
        <p14:creationId xmlns:p14="http://schemas.microsoft.com/office/powerpoint/2010/main" val="876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5"/>
          </p:nvPr>
        </p:nvSpPr>
        <p:spPr/>
        <p:txBody>
          <a:bodyPr/>
          <a:lstStyle/>
          <a:p>
            <a:fld id="{074299CD-3469-7241-AD37-C0E01E3A61D2}" type="slidenum">
              <a:rPr lang="en-US" smtClean="0"/>
              <a:pPr/>
              <a:t>17</a:t>
            </a:fld>
            <a:endParaRPr lang="en-US"/>
          </a:p>
        </p:txBody>
      </p:sp>
    </p:spTree>
    <p:extLst>
      <p:ext uri="{BB962C8B-B14F-4D97-AF65-F5344CB8AC3E}">
        <p14:creationId xmlns:p14="http://schemas.microsoft.com/office/powerpoint/2010/main" val="3971949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5"/>
          </p:nvPr>
        </p:nvSpPr>
        <p:spPr/>
        <p:txBody>
          <a:bodyPr/>
          <a:lstStyle/>
          <a:p>
            <a:pPr defTabSz="937298">
              <a:defRPr/>
            </a:pPr>
            <a:fld id="{074299CD-3469-7241-AD37-C0E01E3A61D2}" type="slidenum">
              <a:rPr lang="en-US">
                <a:solidFill>
                  <a:srgbClr val="293E40"/>
                </a:solidFill>
                <a:latin typeface="Century Gothic" panose="020F0302020204030204"/>
              </a:rPr>
              <a:pPr defTabSz="937298">
                <a:defRPr/>
              </a:pPr>
              <a:t>18</a:t>
            </a:fld>
            <a:endParaRPr lang="en-US">
              <a:solidFill>
                <a:srgbClr val="293E40"/>
              </a:solidFill>
              <a:latin typeface="Century Gothic" panose="020F0302020204030204"/>
            </a:endParaRPr>
          </a:p>
        </p:txBody>
      </p:sp>
    </p:spTree>
    <p:extLst>
      <p:ext uri="{BB962C8B-B14F-4D97-AF65-F5344CB8AC3E}">
        <p14:creationId xmlns:p14="http://schemas.microsoft.com/office/powerpoint/2010/main" val="2834687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Explain: You can generate a new knowledge article based on the resolution information from an incident by using the ‘create knowledge’ UI action. This can help where your organization struggles to create new &amp; relevant knowledge articles.</a:t>
            </a:r>
          </a:p>
          <a:p>
            <a:pPr marL="0" indent="0">
              <a:buNone/>
            </a:pPr>
            <a:r>
              <a:rPr lang="en-US"/>
              <a:t>Discuss: Do you wish to enable this skill? This skill is very useful for building relevant knowledge content, however there is a risk that it can cause proliferation of knowledge articles. This can be managed with a robust knowledge management process in your org.</a:t>
            </a:r>
          </a:p>
          <a:p>
            <a:pPr marL="0" indent="0">
              <a:buNone/>
            </a:pPr>
            <a:r>
              <a:rPr lang="en-US"/>
              <a:t>Decision: Will you enable the skill?</a:t>
            </a:r>
          </a:p>
        </p:txBody>
      </p:sp>
      <p:sp>
        <p:nvSpPr>
          <p:cNvPr id="4" name="Slide Number Placeholder 3"/>
          <p:cNvSpPr>
            <a:spLocks noGrp="1"/>
          </p:cNvSpPr>
          <p:nvPr>
            <p:ph type="sldNum" sz="quarter" idx="5"/>
          </p:nvPr>
        </p:nvSpPr>
        <p:spPr/>
        <p:txBody>
          <a:bodyPr/>
          <a:lstStyle/>
          <a:p>
            <a:fld id="{074299CD-3469-7241-AD37-C0E01E3A61D2}" type="slidenum">
              <a:rPr lang="en-US" smtClean="0"/>
              <a:pPr/>
              <a:t>19</a:t>
            </a:fld>
            <a:endParaRPr lang="en-US"/>
          </a:p>
        </p:txBody>
      </p:sp>
    </p:spTree>
    <p:extLst>
      <p:ext uri="{BB962C8B-B14F-4D97-AF65-F5344CB8AC3E}">
        <p14:creationId xmlns:p14="http://schemas.microsoft.com/office/powerpoint/2010/main" val="645401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20</a:t>
            </a:fld>
            <a:endParaRPr lang="en-US"/>
          </a:p>
        </p:txBody>
      </p:sp>
    </p:spTree>
    <p:extLst>
      <p:ext uri="{BB962C8B-B14F-4D97-AF65-F5344CB8AC3E}">
        <p14:creationId xmlns:p14="http://schemas.microsoft.com/office/powerpoint/2010/main" val="4029313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900" b="1"/>
              <a:t>Explain</a:t>
            </a:r>
          </a:p>
          <a:p>
            <a:pPr marL="0" indent="0">
              <a:buNone/>
            </a:pPr>
            <a:r>
              <a:rPr lang="en-US" b="0">
                <a:cs typeface="Calibri"/>
              </a:rPr>
              <a:t>Consider the core concepts discussed on the slide. Each of them can have an implication on implementation.</a:t>
            </a:r>
          </a:p>
          <a:p>
            <a:pPr marL="0" indent="0" defTabSz="937298">
              <a:spcAft>
                <a:spcPts val="1230"/>
              </a:spcAft>
              <a:buNone/>
              <a:defRPr/>
            </a:pPr>
            <a:endParaRPr lang="en-US" b="1">
              <a:cs typeface="Calibri"/>
            </a:endParaRPr>
          </a:p>
          <a:p>
            <a:pPr marL="0" indent="0" defTabSz="937298">
              <a:spcAft>
                <a:spcPts val="1230"/>
              </a:spcAft>
              <a:buNone/>
              <a:defRPr/>
            </a:pPr>
            <a:r>
              <a:rPr lang="en-US" b="1">
                <a:cs typeface="Calibri"/>
              </a:rPr>
              <a:t>Docs </a:t>
            </a:r>
            <a:r>
              <a:rPr lang="en-US" sz="2500" b="1">
                <a:cs typeface="Calibri"/>
              </a:rPr>
              <a:t>Links:</a:t>
            </a:r>
          </a:p>
          <a:p>
            <a:pPr marL="0" indent="0" defTabSz="937298">
              <a:spcAft>
                <a:spcPts val="1230"/>
              </a:spcAft>
              <a:buNone/>
              <a:defRPr/>
            </a:pPr>
            <a:r>
              <a:rPr lang="en-US" sz="2500">
                <a:latin typeface="Century Gothic" panose="020B0502020202020204" pitchFamily="34" charset="0"/>
                <a:cs typeface="Calibri"/>
              </a:rPr>
              <a:t>Full list of skills: </a:t>
            </a:r>
            <a:r>
              <a:rPr lang="en-GB" sz="3700" b="1">
                <a:solidFill>
                  <a:srgbClr val="000000"/>
                </a:solidFill>
                <a:latin typeface="Calibri" panose="020F0502020204030204" pitchFamily="34" charset="0"/>
              </a:rPr>
              <a:t>https://docs.servicenow.com/csh?topicname=now-assist-skills.html&amp;version=latest</a:t>
            </a:r>
            <a:r>
              <a:rPr lang="en-GB"/>
              <a:t> </a:t>
            </a:r>
          </a:p>
          <a:p>
            <a:pPr marL="0" indent="0" defTabSz="937298">
              <a:spcAft>
                <a:spcPts val="1230"/>
              </a:spcAft>
              <a:buNone/>
              <a:defRPr/>
            </a:pPr>
            <a:r>
              <a:rPr lang="en-US" sz="2500">
                <a:latin typeface="Century Gothic" panose="020B0502020202020204" pitchFamily="34" charset="0"/>
                <a:cs typeface="Calibri"/>
              </a:rPr>
              <a:t>NowLLM Model Cards: </a:t>
            </a:r>
            <a:r>
              <a:rPr lang="en-GB" sz="3700" b="1">
                <a:solidFill>
                  <a:srgbClr val="000000"/>
                </a:solidFill>
                <a:latin typeface="Calibri" panose="020F0502020204030204" pitchFamily="34" charset="0"/>
              </a:rPr>
              <a:t>https://docs.servicenow.com/csh?topicname=reference-for-now-assist.html&amp;version=latest</a:t>
            </a:r>
            <a:r>
              <a:rPr lang="en-GB"/>
              <a:t> </a:t>
            </a: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4</a:t>
            </a:fld>
            <a:endParaRPr lang="en-US"/>
          </a:p>
        </p:txBody>
      </p:sp>
    </p:spTree>
    <p:extLst>
      <p:ext uri="{BB962C8B-B14F-4D97-AF65-F5344CB8AC3E}">
        <p14:creationId xmlns:p14="http://schemas.microsoft.com/office/powerpoint/2010/main" val="2361521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900" b="1"/>
              <a:t>Explain</a:t>
            </a:r>
          </a:p>
          <a:p>
            <a:pPr marL="0" indent="0">
              <a:buNone/>
            </a:pPr>
            <a:r>
              <a:rPr lang="en-US" sz="2500">
                <a:cs typeface="Calibri"/>
              </a:rPr>
              <a:t>Here are some examples of skills available as part of Now Assist.</a:t>
            </a:r>
            <a:endParaRPr lang="en-US" sz="2300">
              <a:cs typeface="Calibri"/>
            </a:endParaRPr>
          </a:p>
          <a:p>
            <a:pPr marL="0" indent="0">
              <a:buNone/>
            </a:pPr>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5</a:t>
            </a:fld>
            <a:endParaRPr lang="en-US"/>
          </a:p>
        </p:txBody>
      </p:sp>
    </p:spTree>
    <p:extLst>
      <p:ext uri="{BB962C8B-B14F-4D97-AF65-F5344CB8AC3E}">
        <p14:creationId xmlns:p14="http://schemas.microsoft.com/office/powerpoint/2010/main" val="1387874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7298">
              <a:spcAft>
                <a:spcPts val="1230"/>
              </a:spcAft>
              <a:buNone/>
              <a:defRPr/>
            </a:pPr>
            <a:r>
              <a:rPr lang="en-US" b="1">
                <a:cs typeface="Calibri"/>
              </a:rPr>
              <a:t>Explain</a:t>
            </a:r>
          </a:p>
          <a:p>
            <a:pPr marL="0" indent="0" defTabSz="937298">
              <a:spcAft>
                <a:spcPts val="1230"/>
              </a:spcAft>
              <a:buNone/>
              <a:defRPr/>
            </a:pPr>
            <a:r>
              <a:rPr lang="en-US" b="0">
                <a:cs typeface="Calibri"/>
              </a:rPr>
              <a:t>Actions are activities that are that you can perform using generative AI (for example case summarization). Each action completed uses one or more assists.</a:t>
            </a:r>
          </a:p>
          <a:p>
            <a:pPr marL="0" indent="0" defTabSz="937298">
              <a:spcAft>
                <a:spcPts val="1230"/>
              </a:spcAft>
              <a:buNone/>
              <a:defRPr/>
            </a:pPr>
            <a:r>
              <a:rPr lang="en-US" b="0">
                <a:cs typeface="Calibri"/>
              </a:rPr>
              <a:t>The more complex an action is, or the higher value it has,  the more assists will be used for each action. </a:t>
            </a:r>
          </a:p>
          <a:p>
            <a:endParaRPr lang="en-US"/>
          </a:p>
        </p:txBody>
      </p:sp>
      <p:sp>
        <p:nvSpPr>
          <p:cNvPr id="4" name="Slide Number Placeholder 3"/>
          <p:cNvSpPr>
            <a:spLocks noGrp="1"/>
          </p:cNvSpPr>
          <p:nvPr>
            <p:ph type="sldNum" sz="quarter" idx="5"/>
          </p:nvPr>
        </p:nvSpPr>
        <p:spPr/>
        <p:txBody>
          <a:bodyPr/>
          <a:lstStyle/>
          <a:p>
            <a:pPr defTabSz="937298">
              <a:defRPr/>
            </a:pPr>
            <a:fld id="{074299CD-3469-7241-AD37-C0E01E3A61D2}" type="slidenum">
              <a:rPr lang="en-US">
                <a:solidFill>
                  <a:srgbClr val="293E40"/>
                </a:solidFill>
                <a:latin typeface="Century Gothic" panose="020F0302020204030204"/>
              </a:rPr>
              <a:pPr defTabSz="937298">
                <a:defRPr/>
              </a:pPr>
              <a:t>6</a:t>
            </a:fld>
            <a:endParaRPr lang="en-US">
              <a:solidFill>
                <a:srgbClr val="293E40"/>
              </a:solidFill>
              <a:latin typeface="Century Gothic" panose="020F0302020204030204"/>
            </a:endParaRPr>
          </a:p>
        </p:txBody>
      </p:sp>
    </p:spTree>
    <p:extLst>
      <p:ext uri="{BB962C8B-B14F-4D97-AF65-F5344CB8AC3E}">
        <p14:creationId xmlns:p14="http://schemas.microsoft.com/office/powerpoint/2010/main" val="2186001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Explain</a:t>
            </a:r>
          </a:p>
          <a:p>
            <a:pPr marL="0" indent="0">
              <a:buNone/>
            </a:pPr>
            <a:r>
              <a:rPr lang="en-US" b="0"/>
              <a:t>The now assist panel provides a natural language interface to access now assist features, similar to the experience with virtual agent. For compatible features, you can decide whether to enable the feature in product, in the Now Assist panel, or both.</a:t>
            </a:r>
          </a:p>
          <a:p>
            <a:pPr marL="0" indent="0">
              <a:buNone/>
            </a:pPr>
            <a:endParaRPr lang="en-US" b="0"/>
          </a:p>
          <a:p>
            <a:pPr marL="0" indent="0">
              <a:buNone/>
            </a:pPr>
            <a:r>
              <a:rPr lang="en-US" b="0"/>
              <a:t>In product will appear native to the core UI or workspace, at the time of need. For example for incident summarization, a ‘summarize’ UI action will appear at the top of the incident form, however you can also summarize an incident by opening the now assist panel and using natural language to request the incident be summarized.</a:t>
            </a:r>
          </a:p>
          <a:p>
            <a:pPr marL="0" indent="0">
              <a:buNone/>
            </a:pPr>
            <a:endParaRPr lang="en-US" b="0"/>
          </a:p>
          <a:p>
            <a:pPr marL="0" indent="0">
              <a:buNone/>
            </a:pPr>
            <a:r>
              <a:rPr lang="en-US" b="1"/>
              <a:t>Discuss</a:t>
            </a:r>
          </a:p>
          <a:p>
            <a:pPr marL="0" indent="0">
              <a:buNone/>
            </a:pPr>
            <a:r>
              <a:rPr lang="en-US" b="0"/>
              <a:t>Would you like to use the now assist panel? What are the advantages/disadvantages to using either or both in your workflow?</a:t>
            </a:r>
          </a:p>
          <a:p>
            <a:pPr marL="0" indent="0">
              <a:buNone/>
            </a:pPr>
            <a:endParaRPr lang="en-US" b="0"/>
          </a:p>
          <a:p>
            <a:pPr marL="0" indent="0">
              <a:buNone/>
            </a:pPr>
            <a:r>
              <a:rPr lang="en-US" b="1"/>
              <a:t>Decision</a:t>
            </a:r>
          </a:p>
          <a:p>
            <a:pPr marL="0" indent="0">
              <a:buNone/>
            </a:pPr>
            <a:r>
              <a:rPr lang="en-US" b="0"/>
              <a:t>Will you enable in-product/now assist panel or both in each Now Assist feature?</a:t>
            </a:r>
          </a:p>
          <a:p>
            <a:pPr marL="0" indent="0">
              <a:buNone/>
            </a:pPr>
            <a:endParaRPr lang="en-US" b="0"/>
          </a:p>
          <a:p>
            <a:pPr marL="0" indent="0">
              <a:buNone/>
            </a:pPr>
            <a:endParaRPr lang="en-US" b="0"/>
          </a:p>
        </p:txBody>
      </p:sp>
      <p:sp>
        <p:nvSpPr>
          <p:cNvPr id="4" name="Slide Number Placeholder 3"/>
          <p:cNvSpPr>
            <a:spLocks noGrp="1"/>
          </p:cNvSpPr>
          <p:nvPr>
            <p:ph type="sldNum" sz="quarter" idx="5"/>
          </p:nvPr>
        </p:nvSpPr>
        <p:spPr/>
        <p:txBody>
          <a:bodyPr/>
          <a:lstStyle/>
          <a:p>
            <a:pPr defTabSz="937298">
              <a:defRPr/>
            </a:pPr>
            <a:fld id="{074299CD-3469-7241-AD37-C0E01E3A61D2}" type="slidenum">
              <a:rPr lang="en-US">
                <a:solidFill>
                  <a:srgbClr val="293E40"/>
                </a:solidFill>
                <a:latin typeface="Century Gothic" panose="020F0302020204030204"/>
              </a:rPr>
              <a:pPr defTabSz="937298">
                <a:defRPr/>
              </a:pPr>
              <a:t>7</a:t>
            </a:fld>
            <a:endParaRPr lang="en-US">
              <a:solidFill>
                <a:srgbClr val="293E40"/>
              </a:solidFill>
              <a:latin typeface="Century Gothic" panose="020F0302020204030204"/>
            </a:endParaRPr>
          </a:p>
        </p:txBody>
      </p:sp>
    </p:spTree>
    <p:extLst>
      <p:ext uri="{BB962C8B-B14F-4D97-AF65-F5344CB8AC3E}">
        <p14:creationId xmlns:p14="http://schemas.microsoft.com/office/powerpoint/2010/main" val="1273983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Explain</a:t>
            </a:r>
          </a:p>
          <a:p>
            <a:pPr marL="0" indent="0">
              <a:buNone/>
            </a:pPr>
            <a:r>
              <a:rPr lang="en-US" b="0"/>
              <a:t>The now assist panel provides a natural language interface to access now assist features, similar to the experience with virtual agent. For compatible features, you can decide whether to enable the feature in product, in the Now Assist panel, or both.</a:t>
            </a:r>
          </a:p>
          <a:p>
            <a:pPr marL="0" indent="0">
              <a:buNone/>
            </a:pPr>
            <a:endParaRPr lang="en-US" b="0"/>
          </a:p>
          <a:p>
            <a:pPr marL="0" indent="0">
              <a:buNone/>
            </a:pPr>
            <a:r>
              <a:rPr lang="en-US" b="0"/>
              <a:t>In product will appear native to the core UI or workspace, at the time of need. For example for incident summarization, a ‘summarize’ UI action will appear at the top of the incident form, however you can also summarize an incident by opening the now assist panel and using natural language to request the incident be summarized.</a:t>
            </a:r>
          </a:p>
          <a:p>
            <a:pPr marL="0" indent="0">
              <a:buNone/>
            </a:pPr>
            <a:endParaRPr lang="en-US" b="0"/>
          </a:p>
          <a:p>
            <a:pPr marL="0" indent="0">
              <a:buNone/>
            </a:pPr>
            <a:r>
              <a:rPr lang="en-US" b="1"/>
              <a:t>Discuss</a:t>
            </a:r>
          </a:p>
          <a:p>
            <a:pPr marL="0" indent="0">
              <a:buNone/>
            </a:pPr>
            <a:r>
              <a:rPr lang="en-US" b="0"/>
              <a:t>Would you like to use the now assist panel? What are the advantages/disadvantages to using either or both in your workflow?</a:t>
            </a:r>
          </a:p>
          <a:p>
            <a:pPr marL="0" indent="0">
              <a:buNone/>
            </a:pPr>
            <a:endParaRPr lang="en-US" b="0"/>
          </a:p>
          <a:p>
            <a:pPr marL="0" indent="0">
              <a:buNone/>
            </a:pPr>
            <a:r>
              <a:rPr lang="en-US" b="1"/>
              <a:t>Decision</a:t>
            </a:r>
          </a:p>
          <a:p>
            <a:pPr marL="0" indent="0">
              <a:buNone/>
            </a:pPr>
            <a:r>
              <a:rPr lang="en-US" b="0"/>
              <a:t>Will you enable in-product/now assist panel or both in each Now Assist feature?</a:t>
            </a:r>
          </a:p>
          <a:p>
            <a:pPr marL="0" indent="0">
              <a:buNone/>
            </a:pPr>
            <a:endParaRPr lang="en-US" b="0"/>
          </a:p>
          <a:p>
            <a:pPr marL="0" indent="0">
              <a:buNone/>
            </a:pPr>
            <a:endParaRPr lang="en-US" b="0"/>
          </a:p>
        </p:txBody>
      </p:sp>
      <p:sp>
        <p:nvSpPr>
          <p:cNvPr id="4" name="Slide Number Placeholder 3"/>
          <p:cNvSpPr>
            <a:spLocks noGrp="1"/>
          </p:cNvSpPr>
          <p:nvPr>
            <p:ph type="sldNum" sz="quarter" idx="5"/>
          </p:nvPr>
        </p:nvSpPr>
        <p:spPr/>
        <p:txBody>
          <a:bodyPr/>
          <a:lstStyle/>
          <a:p>
            <a:pPr defTabSz="937298">
              <a:defRPr/>
            </a:pPr>
            <a:fld id="{074299CD-3469-7241-AD37-C0E01E3A61D2}" type="slidenum">
              <a:rPr lang="en-US">
                <a:solidFill>
                  <a:srgbClr val="293E40"/>
                </a:solidFill>
                <a:latin typeface="Century Gothic" panose="020F0302020204030204"/>
              </a:rPr>
              <a:pPr defTabSz="937298">
                <a:defRPr/>
              </a:pPr>
              <a:t>8</a:t>
            </a:fld>
            <a:endParaRPr lang="en-US">
              <a:solidFill>
                <a:srgbClr val="293E40"/>
              </a:solidFill>
              <a:latin typeface="Century Gothic" panose="020F0302020204030204"/>
            </a:endParaRPr>
          </a:p>
        </p:txBody>
      </p:sp>
    </p:spTree>
    <p:extLst>
      <p:ext uri="{BB962C8B-B14F-4D97-AF65-F5344CB8AC3E}">
        <p14:creationId xmlns:p14="http://schemas.microsoft.com/office/powerpoint/2010/main" val="4007143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5"/>
          </p:nvPr>
        </p:nvSpPr>
        <p:spPr/>
        <p:txBody>
          <a:bodyPr/>
          <a:lstStyle/>
          <a:p>
            <a:pPr defTabSz="937298">
              <a:defRPr/>
            </a:pPr>
            <a:fld id="{074299CD-3469-7241-AD37-C0E01E3A61D2}" type="slidenum">
              <a:rPr lang="en-US">
                <a:solidFill>
                  <a:srgbClr val="293E40"/>
                </a:solidFill>
                <a:latin typeface="Century Gothic" panose="020F0302020204030204"/>
              </a:rPr>
              <a:pPr defTabSz="937298">
                <a:defRPr/>
              </a:pPr>
              <a:t>9</a:t>
            </a:fld>
            <a:endParaRPr lang="en-US">
              <a:solidFill>
                <a:srgbClr val="293E40"/>
              </a:solidFill>
              <a:latin typeface="Century Gothic" panose="020F0302020204030204"/>
            </a:endParaRPr>
          </a:p>
        </p:txBody>
      </p:sp>
    </p:spTree>
    <p:extLst>
      <p:ext uri="{BB962C8B-B14F-4D97-AF65-F5344CB8AC3E}">
        <p14:creationId xmlns:p14="http://schemas.microsoft.com/office/powerpoint/2010/main" val="75388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074299CD-3469-7241-AD37-C0E01E3A61D2}" type="slidenum">
              <a:rPr lang="en-US" smtClean="0"/>
              <a:pPr/>
              <a:t>10</a:t>
            </a:fld>
            <a:endParaRPr lang="en-US"/>
          </a:p>
        </p:txBody>
      </p:sp>
    </p:spTree>
    <p:extLst>
      <p:ext uri="{BB962C8B-B14F-4D97-AF65-F5344CB8AC3E}">
        <p14:creationId xmlns:p14="http://schemas.microsoft.com/office/powerpoint/2010/main" val="1570527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mn-lt"/>
                <a:cs typeface="Calibri"/>
              </a:rPr>
              <a:t>Explain: </a:t>
            </a:r>
            <a:r>
              <a:rPr lang="en-US">
                <a:latin typeface="+mn-lt"/>
              </a:rPr>
              <a:t>Incident summarization allows you to summarize the details of an incident. It is useful for getting up to speed quickly on an incident with a detailed, complex or long history.</a:t>
            </a:r>
            <a:endParaRPr lang="en-US">
              <a:latin typeface="+mn-lt"/>
              <a:cs typeface="Calibri"/>
            </a:endParaRPr>
          </a:p>
          <a:p>
            <a:pPr>
              <a:buNone/>
            </a:pPr>
            <a:r>
              <a:rPr lang="en-US">
                <a:latin typeface="+mn-lt"/>
                <a:cs typeface="Calibri"/>
              </a:rPr>
              <a:t>Discuss: Will this skill be enabled? 1 incident summarized = 1 assist. Additional fields can be added to increase the scope of summarization (Service Level Agreement, Affected CIs, Impacted Services, Child Incidents)</a:t>
            </a:r>
            <a:endParaRPr lang="en-US">
              <a:latin typeface="+mn-lt"/>
            </a:endParaRPr>
          </a:p>
          <a:p>
            <a:pPr>
              <a:buNone/>
            </a:pPr>
            <a:r>
              <a:rPr lang="en-US">
                <a:latin typeface="+mn-lt"/>
                <a:cs typeface="Calibri"/>
              </a:rPr>
              <a:t>Decision: Will this be enabled, and what additional fields will you add as summarization inputs?</a:t>
            </a:r>
          </a:p>
        </p:txBody>
      </p:sp>
      <p:sp>
        <p:nvSpPr>
          <p:cNvPr id="4" name="Slide Number Placeholder 3"/>
          <p:cNvSpPr>
            <a:spLocks noGrp="1"/>
          </p:cNvSpPr>
          <p:nvPr>
            <p:ph type="sldNum" sz="quarter" idx="5"/>
          </p:nvPr>
        </p:nvSpPr>
        <p:spPr/>
        <p:txBody>
          <a:bodyPr/>
          <a:lstStyle/>
          <a:p>
            <a:fld id="{074299CD-3469-7241-AD37-C0E01E3A61D2}" type="slidenum">
              <a:rPr lang="en-US" smtClean="0"/>
              <a:pPr/>
              <a:t>11</a:t>
            </a:fld>
            <a:endParaRPr lang="en-US"/>
          </a:p>
        </p:txBody>
      </p:sp>
    </p:spTree>
    <p:extLst>
      <p:ext uri="{BB962C8B-B14F-4D97-AF65-F5344CB8AC3E}">
        <p14:creationId xmlns:p14="http://schemas.microsoft.com/office/powerpoint/2010/main" val="2096156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Master" Target="../slideMasters/slideMaster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5.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image" Target="../media/image45.jpeg"/><Relationship Id="rId1" Type="http://schemas.openxmlformats.org/officeDocument/2006/relationships/slideMaster" Target="../slideMasters/slideMaster7.xml"/><Relationship Id="rId6" Type="http://schemas.openxmlformats.org/officeDocument/2006/relationships/image" Target="../media/image64.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Master" Target="../slideMasters/slideMaster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8.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uthor Note_1">
    <p:bg>
      <p:bgPr>
        <a:solidFill>
          <a:srgbClr val="FC778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5359"/>
            <a:ext cx="11189907" cy="482366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hasCustomPrompt="1"/>
          </p:nvPr>
        </p:nvSpPr>
        <p:spPr>
          <a:xfrm>
            <a:off x="456565" y="826053"/>
            <a:ext cx="11190563" cy="365760"/>
          </a:xfrm>
        </p:spPr>
        <p:txBody>
          <a:bodyPr vert="horz" lIns="91440" tIns="45720" rIns="91440" bIns="45720" rtlCol="0">
            <a:noAutofit/>
          </a:bodyPr>
          <a:lstStyle>
            <a:lvl1pPr marL="0" indent="0">
              <a:buNone/>
              <a:defRPr lang="en-US" sz="2000" b="1" dirty="0">
                <a:solidFill>
                  <a:schemeClr val="accent6"/>
                </a:solidFill>
              </a:defRPr>
            </a:lvl1pPr>
          </a:lstStyle>
          <a:p>
            <a:pPr marL="228600" lvl="0" indent="-228600"/>
            <a:r>
              <a:rPr lang="en-GB"/>
              <a:t>Click to edit master text styles</a:t>
            </a:r>
          </a:p>
        </p:txBody>
      </p:sp>
      <p:sp>
        <p:nvSpPr>
          <p:cNvPr id="6" name="Slide Number Placeholder 5">
            <a:extLst>
              <a:ext uri="{FF2B5EF4-FFF2-40B4-BE49-F238E27FC236}">
                <a16:creationId xmlns:a16="http://schemas.microsoft.com/office/drawing/2014/main" id="{BE5093BA-9093-92B3-7D5D-9430C0611FE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pic>
        <p:nvPicPr>
          <p:cNvPr id="8" name="Picture 15">
            <a:extLst>
              <a:ext uri="{FF2B5EF4-FFF2-40B4-BE49-F238E27FC236}">
                <a16:creationId xmlns:a16="http://schemas.microsoft.com/office/drawing/2014/main" id="{E347330C-80B9-AD1E-7641-F2588A4E08E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78372" y="6355437"/>
            <a:ext cx="980591" cy="280168"/>
          </a:xfrm>
          <a:prstGeom prst="rect">
            <a:avLst/>
          </a:prstGeom>
        </p:spPr>
      </p:pic>
      <p:cxnSp>
        <p:nvCxnSpPr>
          <p:cNvPr id="4" name="Straight Connector 3">
            <a:extLst>
              <a:ext uri="{FF2B5EF4-FFF2-40B4-BE49-F238E27FC236}">
                <a16:creationId xmlns:a16="http://schemas.microsoft.com/office/drawing/2014/main" id="{7F2A8F2B-0453-FBC9-E6E6-B91C9D89877E}"/>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1028" name="Picture 4" descr="Graphical user interface, logo&#10;&#10;Description automatically generated with medium confidence">
            <a:extLst>
              <a:ext uri="{FF2B5EF4-FFF2-40B4-BE49-F238E27FC236}">
                <a16:creationId xmlns:a16="http://schemas.microsoft.com/office/drawing/2014/main" id="{64569285-8A91-3AC6-E691-8B423C3EA87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38238" y="6342855"/>
            <a:ext cx="1176339" cy="32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39018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6150539"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15053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2827479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3903" y="1933216"/>
            <a:ext cx="1371243"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51" y="685800"/>
            <a:ext cx="10969930"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3903" y="3429000"/>
            <a:ext cx="4099265"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599242" y="3429000"/>
            <a:ext cx="460889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75844"/>
            <a:ext cx="1371243"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566083696"/>
      </p:ext>
    </p:extLst>
  </p:cSld>
  <p:clrMapOvr>
    <a:masterClrMapping/>
  </p:clrMapOvr>
  <p:transition>
    <p:fade/>
  </p:transition>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167" y="1953570"/>
            <a:ext cx="1361517"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2" y="3429001"/>
            <a:ext cx="457080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3820" y="3429000"/>
            <a:ext cx="4551402"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43100"/>
            <a:ext cx="1361518"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2737" y="1965212"/>
            <a:ext cx="1371243"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3820" y="1965212"/>
            <a:ext cx="1351835"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245943080"/>
      </p:ext>
    </p:extLst>
  </p:cSld>
  <p:clrMapOvr>
    <a:masterClrMapping/>
  </p:clrMapOvr>
  <p:transition>
    <p:fade/>
  </p:transition>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0684" y="1943100"/>
            <a:ext cx="1371243"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7333"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3980"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441" y="1943099"/>
            <a:ext cx="1256973"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1" y="3429000"/>
            <a:ext cx="3199567"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6090"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2739"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6089" y="1943099"/>
            <a:ext cx="1256972"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2738" y="1943100"/>
            <a:ext cx="1256970"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1273031471"/>
      </p:ext>
    </p:extLst>
  </p:cSld>
  <p:clrMapOvr>
    <a:masterClrMapping/>
  </p:clrMapOvr>
  <p:transition>
    <p:fade/>
  </p:transition>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063"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1712"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08358" y="4343402"/>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06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1712"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08358"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063" y="2057400"/>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08358"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1712"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10591604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oject Team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8" name="Title 11">
            <a:extLst>
              <a:ext uri="{FF2B5EF4-FFF2-40B4-BE49-F238E27FC236}">
                <a16:creationId xmlns:a16="http://schemas.microsoft.com/office/drawing/2014/main" id="{D71FA2DA-3ADA-7296-9B61-C76FE83F3C1E}"/>
              </a:ext>
            </a:extLst>
          </p:cNvPr>
          <p:cNvSpPr>
            <a:spLocks noGrp="1"/>
          </p:cNvSpPr>
          <p:nvPr>
            <p:ph type="title" hasCustomPrompt="1"/>
          </p:nvPr>
        </p:nvSpPr>
        <p:spPr>
          <a:xfrm>
            <a:off x="609441" y="685800"/>
            <a:ext cx="10969943" cy="685800"/>
          </a:xfrm>
        </p:spPr>
        <p:txBody>
          <a:bodyPr anchor="t">
            <a:normAutofit fontScale="90000"/>
          </a:bodyPr>
          <a:lstStyle>
            <a:lvl1pPr>
              <a:defRPr/>
            </a:lvl1pPr>
          </a:lstStyle>
          <a:p>
            <a:r>
              <a:rPr lang="en-US"/>
              <a:t>“NewRocket Engagement Team”</a:t>
            </a:r>
          </a:p>
        </p:txBody>
      </p:sp>
      <p:sp>
        <p:nvSpPr>
          <p:cNvPr id="83" name="Text Placeholder 82">
            <a:extLst>
              <a:ext uri="{FF2B5EF4-FFF2-40B4-BE49-F238E27FC236}">
                <a16:creationId xmlns:a16="http://schemas.microsoft.com/office/drawing/2014/main" id="{33647D5B-ADF8-7A68-6D86-93F58AE05AEA}"/>
              </a:ext>
            </a:extLst>
          </p:cNvPr>
          <p:cNvSpPr>
            <a:spLocks noGrp="1"/>
          </p:cNvSpPr>
          <p:nvPr>
            <p:ph type="body" sz="quarter" idx="19" hasCustomPrompt="1"/>
          </p:nvPr>
        </p:nvSpPr>
        <p:spPr>
          <a:xfrm>
            <a:off x="609441"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84" name="Text Placeholder 82">
            <a:extLst>
              <a:ext uri="{FF2B5EF4-FFF2-40B4-BE49-F238E27FC236}">
                <a16:creationId xmlns:a16="http://schemas.microsoft.com/office/drawing/2014/main" id="{07B5E64B-4DBB-A1CD-2257-F774B7EFB9CB}"/>
              </a:ext>
            </a:extLst>
          </p:cNvPr>
          <p:cNvSpPr>
            <a:spLocks noGrp="1"/>
          </p:cNvSpPr>
          <p:nvPr>
            <p:ph type="body" sz="quarter" idx="20" hasCustomPrompt="1"/>
          </p:nvPr>
        </p:nvSpPr>
        <p:spPr>
          <a:xfrm>
            <a:off x="609441"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5" name="Text Placeholder 82">
            <a:extLst>
              <a:ext uri="{FF2B5EF4-FFF2-40B4-BE49-F238E27FC236}">
                <a16:creationId xmlns:a16="http://schemas.microsoft.com/office/drawing/2014/main" id="{7B8515E4-F3DB-85AE-EB2C-C37EA21E7AE8}"/>
              </a:ext>
            </a:extLst>
          </p:cNvPr>
          <p:cNvSpPr>
            <a:spLocks noGrp="1"/>
          </p:cNvSpPr>
          <p:nvPr>
            <p:ph type="body" sz="quarter" idx="21" hasCustomPrompt="1"/>
          </p:nvPr>
        </p:nvSpPr>
        <p:spPr>
          <a:xfrm>
            <a:off x="3360633"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87" name="Text Placeholder 82">
            <a:extLst>
              <a:ext uri="{FF2B5EF4-FFF2-40B4-BE49-F238E27FC236}">
                <a16:creationId xmlns:a16="http://schemas.microsoft.com/office/drawing/2014/main" id="{BDCFCDC4-7CDF-7051-174E-6C9DF26B36B4}"/>
              </a:ext>
            </a:extLst>
          </p:cNvPr>
          <p:cNvSpPr>
            <a:spLocks noGrp="1"/>
          </p:cNvSpPr>
          <p:nvPr>
            <p:ph type="body" sz="quarter" idx="22" hasCustomPrompt="1"/>
          </p:nvPr>
        </p:nvSpPr>
        <p:spPr>
          <a:xfrm>
            <a:off x="335192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8" name="Text Placeholder 82">
            <a:extLst>
              <a:ext uri="{FF2B5EF4-FFF2-40B4-BE49-F238E27FC236}">
                <a16:creationId xmlns:a16="http://schemas.microsoft.com/office/drawing/2014/main" id="{0FFE737D-B513-7012-89E5-7D5AE3243A26}"/>
              </a:ext>
            </a:extLst>
          </p:cNvPr>
          <p:cNvSpPr>
            <a:spLocks noGrp="1"/>
          </p:cNvSpPr>
          <p:nvPr>
            <p:ph type="body" sz="quarter" idx="23" hasCustomPrompt="1"/>
          </p:nvPr>
        </p:nvSpPr>
        <p:spPr>
          <a:xfrm>
            <a:off x="6103119"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89" name="Text Placeholder 82">
            <a:extLst>
              <a:ext uri="{FF2B5EF4-FFF2-40B4-BE49-F238E27FC236}">
                <a16:creationId xmlns:a16="http://schemas.microsoft.com/office/drawing/2014/main" id="{F7B75092-2C87-96FD-F82D-3429A9CCE33B}"/>
              </a:ext>
            </a:extLst>
          </p:cNvPr>
          <p:cNvSpPr>
            <a:spLocks noGrp="1"/>
          </p:cNvSpPr>
          <p:nvPr>
            <p:ph type="body" sz="quarter" idx="24" hasCustomPrompt="1"/>
          </p:nvPr>
        </p:nvSpPr>
        <p:spPr>
          <a:xfrm>
            <a:off x="610311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2" name="Text Placeholder 82">
            <a:extLst>
              <a:ext uri="{FF2B5EF4-FFF2-40B4-BE49-F238E27FC236}">
                <a16:creationId xmlns:a16="http://schemas.microsoft.com/office/drawing/2014/main" id="{0CECAD19-2DDA-9AF3-196D-EE35C0E93B63}"/>
              </a:ext>
            </a:extLst>
          </p:cNvPr>
          <p:cNvSpPr>
            <a:spLocks noGrp="1"/>
          </p:cNvSpPr>
          <p:nvPr>
            <p:ph type="body" sz="quarter" idx="27" hasCustomPrompt="1"/>
          </p:nvPr>
        </p:nvSpPr>
        <p:spPr>
          <a:xfrm>
            <a:off x="618148"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93" name="Text Placeholder 82">
            <a:extLst>
              <a:ext uri="{FF2B5EF4-FFF2-40B4-BE49-F238E27FC236}">
                <a16:creationId xmlns:a16="http://schemas.microsoft.com/office/drawing/2014/main" id="{FA96BA58-F4DA-E130-BB1F-9F8FA43DCD11}"/>
              </a:ext>
            </a:extLst>
          </p:cNvPr>
          <p:cNvSpPr>
            <a:spLocks noGrp="1"/>
          </p:cNvSpPr>
          <p:nvPr>
            <p:ph type="body" sz="quarter" idx="28" hasCustomPrompt="1"/>
          </p:nvPr>
        </p:nvSpPr>
        <p:spPr>
          <a:xfrm>
            <a:off x="618148"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4" name="Text Placeholder 82">
            <a:extLst>
              <a:ext uri="{FF2B5EF4-FFF2-40B4-BE49-F238E27FC236}">
                <a16:creationId xmlns:a16="http://schemas.microsoft.com/office/drawing/2014/main" id="{F837B534-CBF8-2C8C-B212-D708BB6952AA}"/>
              </a:ext>
            </a:extLst>
          </p:cNvPr>
          <p:cNvSpPr>
            <a:spLocks noGrp="1"/>
          </p:cNvSpPr>
          <p:nvPr>
            <p:ph type="body" sz="quarter" idx="29" hasCustomPrompt="1"/>
          </p:nvPr>
        </p:nvSpPr>
        <p:spPr>
          <a:xfrm>
            <a:off x="3369340"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103" name="Text Placeholder 82">
            <a:extLst>
              <a:ext uri="{FF2B5EF4-FFF2-40B4-BE49-F238E27FC236}">
                <a16:creationId xmlns:a16="http://schemas.microsoft.com/office/drawing/2014/main" id="{BF470DD4-4417-98D2-70BB-681CD6B2FE76}"/>
              </a:ext>
            </a:extLst>
          </p:cNvPr>
          <p:cNvSpPr>
            <a:spLocks noGrp="1"/>
          </p:cNvSpPr>
          <p:nvPr>
            <p:ph type="body" sz="quarter" idx="30" hasCustomPrompt="1"/>
          </p:nvPr>
        </p:nvSpPr>
        <p:spPr>
          <a:xfrm>
            <a:off x="336063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4" name="Text Placeholder 82">
            <a:extLst>
              <a:ext uri="{FF2B5EF4-FFF2-40B4-BE49-F238E27FC236}">
                <a16:creationId xmlns:a16="http://schemas.microsoft.com/office/drawing/2014/main" id="{8E24D4EA-71DA-C443-EEBC-EBE7B226EA21}"/>
              </a:ext>
            </a:extLst>
          </p:cNvPr>
          <p:cNvSpPr>
            <a:spLocks noGrp="1"/>
          </p:cNvSpPr>
          <p:nvPr>
            <p:ph type="body" sz="quarter" idx="31" hasCustomPrompt="1"/>
          </p:nvPr>
        </p:nvSpPr>
        <p:spPr>
          <a:xfrm>
            <a:off x="6111826"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105" name="Text Placeholder 82">
            <a:extLst>
              <a:ext uri="{FF2B5EF4-FFF2-40B4-BE49-F238E27FC236}">
                <a16:creationId xmlns:a16="http://schemas.microsoft.com/office/drawing/2014/main" id="{89A470B8-B58F-4271-7C64-BCF13448D68D}"/>
              </a:ext>
            </a:extLst>
          </p:cNvPr>
          <p:cNvSpPr>
            <a:spLocks noGrp="1"/>
          </p:cNvSpPr>
          <p:nvPr>
            <p:ph type="body" sz="quarter" idx="32" hasCustomPrompt="1"/>
          </p:nvPr>
        </p:nvSpPr>
        <p:spPr>
          <a:xfrm>
            <a:off x="611182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8" name="Text Placeholder 82">
            <a:extLst>
              <a:ext uri="{FF2B5EF4-FFF2-40B4-BE49-F238E27FC236}">
                <a16:creationId xmlns:a16="http://schemas.microsoft.com/office/drawing/2014/main" id="{9167B822-815B-6E14-A92C-420FDF309467}"/>
              </a:ext>
            </a:extLst>
          </p:cNvPr>
          <p:cNvSpPr>
            <a:spLocks noGrp="1"/>
          </p:cNvSpPr>
          <p:nvPr>
            <p:ph type="body" sz="quarter" idx="35" hasCustomPrompt="1"/>
          </p:nvPr>
        </p:nvSpPr>
        <p:spPr>
          <a:xfrm>
            <a:off x="618148"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09" name="Text Placeholder 82">
            <a:extLst>
              <a:ext uri="{FF2B5EF4-FFF2-40B4-BE49-F238E27FC236}">
                <a16:creationId xmlns:a16="http://schemas.microsoft.com/office/drawing/2014/main" id="{DBD24FCA-BFBB-7575-97CF-0CD1F7A22142}"/>
              </a:ext>
            </a:extLst>
          </p:cNvPr>
          <p:cNvSpPr>
            <a:spLocks noGrp="1"/>
          </p:cNvSpPr>
          <p:nvPr>
            <p:ph type="body" sz="quarter" idx="36" hasCustomPrompt="1"/>
          </p:nvPr>
        </p:nvSpPr>
        <p:spPr>
          <a:xfrm>
            <a:off x="618148"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0" name="Text Placeholder 82">
            <a:extLst>
              <a:ext uri="{FF2B5EF4-FFF2-40B4-BE49-F238E27FC236}">
                <a16:creationId xmlns:a16="http://schemas.microsoft.com/office/drawing/2014/main" id="{18FB277F-4C38-690E-B5FC-C72752682902}"/>
              </a:ext>
            </a:extLst>
          </p:cNvPr>
          <p:cNvSpPr>
            <a:spLocks noGrp="1"/>
          </p:cNvSpPr>
          <p:nvPr>
            <p:ph type="body" sz="quarter" idx="37" hasCustomPrompt="1"/>
          </p:nvPr>
        </p:nvSpPr>
        <p:spPr>
          <a:xfrm>
            <a:off x="3369340"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1" name="Text Placeholder 82">
            <a:extLst>
              <a:ext uri="{FF2B5EF4-FFF2-40B4-BE49-F238E27FC236}">
                <a16:creationId xmlns:a16="http://schemas.microsoft.com/office/drawing/2014/main" id="{2894C301-7440-B8C3-8CA4-37D1DE3CA429}"/>
              </a:ext>
            </a:extLst>
          </p:cNvPr>
          <p:cNvSpPr>
            <a:spLocks noGrp="1"/>
          </p:cNvSpPr>
          <p:nvPr>
            <p:ph type="body" sz="quarter" idx="38" hasCustomPrompt="1"/>
          </p:nvPr>
        </p:nvSpPr>
        <p:spPr>
          <a:xfrm>
            <a:off x="336063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2" name="Text Placeholder 82">
            <a:extLst>
              <a:ext uri="{FF2B5EF4-FFF2-40B4-BE49-F238E27FC236}">
                <a16:creationId xmlns:a16="http://schemas.microsoft.com/office/drawing/2014/main" id="{9A9B3ABD-EE74-33F3-9F0A-8DD981917560}"/>
              </a:ext>
            </a:extLst>
          </p:cNvPr>
          <p:cNvSpPr>
            <a:spLocks noGrp="1"/>
          </p:cNvSpPr>
          <p:nvPr>
            <p:ph type="body" sz="quarter" idx="39" hasCustomPrompt="1"/>
          </p:nvPr>
        </p:nvSpPr>
        <p:spPr>
          <a:xfrm>
            <a:off x="6111826"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3" name="Text Placeholder 82">
            <a:extLst>
              <a:ext uri="{FF2B5EF4-FFF2-40B4-BE49-F238E27FC236}">
                <a16:creationId xmlns:a16="http://schemas.microsoft.com/office/drawing/2014/main" id="{F5DC1E0E-5DC5-3198-A2B3-867AFDD69477}"/>
              </a:ext>
            </a:extLst>
          </p:cNvPr>
          <p:cNvSpPr>
            <a:spLocks noGrp="1"/>
          </p:cNvSpPr>
          <p:nvPr>
            <p:ph type="body" sz="quarter" idx="40" hasCustomPrompt="1"/>
          </p:nvPr>
        </p:nvSpPr>
        <p:spPr>
          <a:xfrm>
            <a:off x="611182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144368403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roject Team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1"/>
            <a:ext cx="10969943" cy="682787"/>
          </a:xfrm>
          <a:prstGeom prst="rect">
            <a:avLst/>
          </a:prstGeom>
        </p:spPr>
        <p:txBody>
          <a:bodyPr vert="horz" lIns="0" tIns="45720" rIns="0" bIns="91440" rtlCol="0" anchor="t">
            <a:normAutofit/>
          </a:bodyPr>
          <a:lstStyle>
            <a:lvl1pPr>
              <a:defRPr>
                <a:solidFill>
                  <a:srgbClr val="311E57"/>
                </a:solidFill>
              </a:defRPr>
            </a:lvl1pPr>
          </a:lstStyle>
          <a:p>
            <a:r>
              <a:rPr lang="en-US"/>
              <a:t>“NewRocket Engagement Team”</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609441" y="1600200"/>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7922736"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266091"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2" name="Picture Placeholder 16">
            <a:extLst>
              <a:ext uri="{FF2B5EF4-FFF2-40B4-BE49-F238E27FC236}">
                <a16:creationId xmlns:a16="http://schemas.microsoft.com/office/drawing/2014/main" id="{308EE588-3F4D-6DB6-1C76-9B092869A5D3}"/>
              </a:ext>
            </a:extLst>
          </p:cNvPr>
          <p:cNvSpPr>
            <a:spLocks noGrp="1"/>
          </p:cNvSpPr>
          <p:nvPr>
            <p:ph type="pic" sz="quarter" idx="49" hasCustomPrompt="1"/>
          </p:nvPr>
        </p:nvSpPr>
        <p:spPr>
          <a:xfrm>
            <a:off x="618148" y="3204605"/>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3" name="Picture Placeholder 16">
            <a:extLst>
              <a:ext uri="{FF2B5EF4-FFF2-40B4-BE49-F238E27FC236}">
                <a16:creationId xmlns:a16="http://schemas.microsoft.com/office/drawing/2014/main" id="{B6EEF880-A72A-4BF4-2AD7-57DCAD07466D}"/>
              </a:ext>
            </a:extLst>
          </p:cNvPr>
          <p:cNvSpPr>
            <a:spLocks noGrp="1"/>
          </p:cNvSpPr>
          <p:nvPr>
            <p:ph type="pic" sz="quarter" idx="50" hasCustomPrompt="1"/>
          </p:nvPr>
        </p:nvSpPr>
        <p:spPr>
          <a:xfrm>
            <a:off x="7931443"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4" name="Picture Placeholder 16">
            <a:extLst>
              <a:ext uri="{FF2B5EF4-FFF2-40B4-BE49-F238E27FC236}">
                <a16:creationId xmlns:a16="http://schemas.microsoft.com/office/drawing/2014/main" id="{42C837CC-B45E-8A5E-A502-C49113B85395}"/>
              </a:ext>
            </a:extLst>
          </p:cNvPr>
          <p:cNvSpPr>
            <a:spLocks noGrp="1"/>
          </p:cNvSpPr>
          <p:nvPr>
            <p:ph type="pic" sz="quarter" idx="51" hasCustomPrompt="1"/>
          </p:nvPr>
        </p:nvSpPr>
        <p:spPr>
          <a:xfrm>
            <a:off x="4274798"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5" name="Picture Placeholder 16">
            <a:extLst>
              <a:ext uri="{FF2B5EF4-FFF2-40B4-BE49-F238E27FC236}">
                <a16:creationId xmlns:a16="http://schemas.microsoft.com/office/drawing/2014/main" id="{FAD38263-556D-30A9-EB2A-EE357FAE55D8}"/>
              </a:ext>
            </a:extLst>
          </p:cNvPr>
          <p:cNvSpPr>
            <a:spLocks noGrp="1"/>
          </p:cNvSpPr>
          <p:nvPr>
            <p:ph type="pic" sz="quarter" idx="52" hasCustomPrompt="1"/>
          </p:nvPr>
        </p:nvSpPr>
        <p:spPr>
          <a:xfrm>
            <a:off x="618148" y="4791891"/>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6" name="Picture Placeholder 16">
            <a:extLst>
              <a:ext uri="{FF2B5EF4-FFF2-40B4-BE49-F238E27FC236}">
                <a16:creationId xmlns:a16="http://schemas.microsoft.com/office/drawing/2014/main" id="{2CDAFF46-D92B-61AA-82B3-BACE67608B30}"/>
              </a:ext>
            </a:extLst>
          </p:cNvPr>
          <p:cNvSpPr>
            <a:spLocks noGrp="1"/>
          </p:cNvSpPr>
          <p:nvPr>
            <p:ph type="pic" sz="quarter" idx="53" hasCustomPrompt="1"/>
          </p:nvPr>
        </p:nvSpPr>
        <p:spPr>
          <a:xfrm>
            <a:off x="7931443"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7" name="Picture Placeholder 16">
            <a:extLst>
              <a:ext uri="{FF2B5EF4-FFF2-40B4-BE49-F238E27FC236}">
                <a16:creationId xmlns:a16="http://schemas.microsoft.com/office/drawing/2014/main" id="{DFB7B0C9-99DA-BF35-642C-4DBD18353488}"/>
              </a:ext>
            </a:extLst>
          </p:cNvPr>
          <p:cNvSpPr>
            <a:spLocks noGrp="1"/>
          </p:cNvSpPr>
          <p:nvPr>
            <p:ph type="pic" sz="quarter" idx="54" hasCustomPrompt="1"/>
          </p:nvPr>
        </p:nvSpPr>
        <p:spPr>
          <a:xfrm>
            <a:off x="4274798"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8" name="Text Placeholder 82">
            <a:extLst>
              <a:ext uri="{FF2B5EF4-FFF2-40B4-BE49-F238E27FC236}">
                <a16:creationId xmlns:a16="http://schemas.microsoft.com/office/drawing/2014/main" id="{855BD75A-397F-762F-09FB-09BBB7539E05}"/>
              </a:ext>
            </a:extLst>
          </p:cNvPr>
          <p:cNvSpPr>
            <a:spLocks noGrp="1"/>
          </p:cNvSpPr>
          <p:nvPr>
            <p:ph type="body" sz="quarter" idx="19" hasCustomPrompt="1"/>
          </p:nvPr>
        </p:nvSpPr>
        <p:spPr>
          <a:xfrm>
            <a:off x="1532313"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39" name="Text Placeholder 82">
            <a:extLst>
              <a:ext uri="{FF2B5EF4-FFF2-40B4-BE49-F238E27FC236}">
                <a16:creationId xmlns:a16="http://schemas.microsoft.com/office/drawing/2014/main" id="{85791C42-3FE6-69D9-9AAC-72F14CA49CAC}"/>
              </a:ext>
            </a:extLst>
          </p:cNvPr>
          <p:cNvSpPr>
            <a:spLocks noGrp="1"/>
          </p:cNvSpPr>
          <p:nvPr>
            <p:ph type="body" sz="quarter" idx="20" hasCustomPrompt="1"/>
          </p:nvPr>
        </p:nvSpPr>
        <p:spPr>
          <a:xfrm>
            <a:off x="1532313"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0" name="Text Placeholder 82">
            <a:extLst>
              <a:ext uri="{FF2B5EF4-FFF2-40B4-BE49-F238E27FC236}">
                <a16:creationId xmlns:a16="http://schemas.microsoft.com/office/drawing/2014/main" id="{CC2744FD-EE1A-BC53-3549-97A5DF7F7578}"/>
              </a:ext>
            </a:extLst>
          </p:cNvPr>
          <p:cNvSpPr>
            <a:spLocks noGrp="1"/>
          </p:cNvSpPr>
          <p:nvPr>
            <p:ph type="body" sz="quarter" idx="21" hasCustomPrompt="1"/>
          </p:nvPr>
        </p:nvSpPr>
        <p:spPr>
          <a:xfrm>
            <a:off x="5188966"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41" name="Text Placeholder 82">
            <a:extLst>
              <a:ext uri="{FF2B5EF4-FFF2-40B4-BE49-F238E27FC236}">
                <a16:creationId xmlns:a16="http://schemas.microsoft.com/office/drawing/2014/main" id="{AFC81BFE-BBFA-E78A-BB92-80AF262D6116}"/>
              </a:ext>
            </a:extLst>
          </p:cNvPr>
          <p:cNvSpPr>
            <a:spLocks noGrp="1"/>
          </p:cNvSpPr>
          <p:nvPr>
            <p:ph type="body" sz="quarter" idx="22" hasCustomPrompt="1"/>
          </p:nvPr>
        </p:nvSpPr>
        <p:spPr>
          <a:xfrm>
            <a:off x="518025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2" name="Text Placeholder 82">
            <a:extLst>
              <a:ext uri="{FF2B5EF4-FFF2-40B4-BE49-F238E27FC236}">
                <a16:creationId xmlns:a16="http://schemas.microsoft.com/office/drawing/2014/main" id="{3CE6E2B2-B409-1FCB-9C15-B81860C47FA8}"/>
              </a:ext>
            </a:extLst>
          </p:cNvPr>
          <p:cNvSpPr>
            <a:spLocks noGrp="1"/>
          </p:cNvSpPr>
          <p:nvPr>
            <p:ph type="body" sz="quarter" idx="23" hasCustomPrompt="1"/>
          </p:nvPr>
        </p:nvSpPr>
        <p:spPr>
          <a:xfrm>
            <a:off x="8845617"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43" name="Text Placeholder 82">
            <a:extLst>
              <a:ext uri="{FF2B5EF4-FFF2-40B4-BE49-F238E27FC236}">
                <a16:creationId xmlns:a16="http://schemas.microsoft.com/office/drawing/2014/main" id="{6AA33875-33C3-CB35-B90B-D71613025DB4}"/>
              </a:ext>
            </a:extLst>
          </p:cNvPr>
          <p:cNvSpPr>
            <a:spLocks noGrp="1"/>
          </p:cNvSpPr>
          <p:nvPr>
            <p:ph type="body" sz="quarter" idx="24" hasCustomPrompt="1"/>
          </p:nvPr>
        </p:nvSpPr>
        <p:spPr>
          <a:xfrm>
            <a:off x="884561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4" name="Text Placeholder 82">
            <a:extLst>
              <a:ext uri="{FF2B5EF4-FFF2-40B4-BE49-F238E27FC236}">
                <a16:creationId xmlns:a16="http://schemas.microsoft.com/office/drawing/2014/main" id="{92B73165-A05C-086E-30BF-56115E41E721}"/>
              </a:ext>
            </a:extLst>
          </p:cNvPr>
          <p:cNvSpPr>
            <a:spLocks noGrp="1"/>
          </p:cNvSpPr>
          <p:nvPr>
            <p:ph type="body" sz="quarter" idx="27" hasCustomPrompt="1"/>
          </p:nvPr>
        </p:nvSpPr>
        <p:spPr>
          <a:xfrm>
            <a:off x="1541019"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45" name="Text Placeholder 82">
            <a:extLst>
              <a:ext uri="{FF2B5EF4-FFF2-40B4-BE49-F238E27FC236}">
                <a16:creationId xmlns:a16="http://schemas.microsoft.com/office/drawing/2014/main" id="{1D0C832F-7B11-482A-0C84-51D70E995C3F}"/>
              </a:ext>
            </a:extLst>
          </p:cNvPr>
          <p:cNvSpPr>
            <a:spLocks noGrp="1"/>
          </p:cNvSpPr>
          <p:nvPr>
            <p:ph type="body" sz="quarter" idx="55" hasCustomPrompt="1"/>
          </p:nvPr>
        </p:nvSpPr>
        <p:spPr>
          <a:xfrm>
            <a:off x="1541019"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6" name="Text Placeholder 82">
            <a:extLst>
              <a:ext uri="{FF2B5EF4-FFF2-40B4-BE49-F238E27FC236}">
                <a16:creationId xmlns:a16="http://schemas.microsoft.com/office/drawing/2014/main" id="{D28A3B8F-F595-4C3C-AB10-8BE49E935E67}"/>
              </a:ext>
            </a:extLst>
          </p:cNvPr>
          <p:cNvSpPr>
            <a:spLocks noGrp="1"/>
          </p:cNvSpPr>
          <p:nvPr>
            <p:ph type="body" sz="quarter" idx="56" hasCustomPrompt="1"/>
          </p:nvPr>
        </p:nvSpPr>
        <p:spPr>
          <a:xfrm>
            <a:off x="519767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47" name="Text Placeholder 82">
            <a:extLst>
              <a:ext uri="{FF2B5EF4-FFF2-40B4-BE49-F238E27FC236}">
                <a16:creationId xmlns:a16="http://schemas.microsoft.com/office/drawing/2014/main" id="{69624D83-7C19-A177-915D-36D71489A2EA}"/>
              </a:ext>
            </a:extLst>
          </p:cNvPr>
          <p:cNvSpPr>
            <a:spLocks noGrp="1"/>
          </p:cNvSpPr>
          <p:nvPr>
            <p:ph type="body" sz="quarter" idx="57" hasCustomPrompt="1"/>
          </p:nvPr>
        </p:nvSpPr>
        <p:spPr>
          <a:xfrm>
            <a:off x="518896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8" name="Text Placeholder 82">
            <a:extLst>
              <a:ext uri="{FF2B5EF4-FFF2-40B4-BE49-F238E27FC236}">
                <a16:creationId xmlns:a16="http://schemas.microsoft.com/office/drawing/2014/main" id="{891FD102-9DA5-EE5F-5021-4DA80842E1CB}"/>
              </a:ext>
            </a:extLst>
          </p:cNvPr>
          <p:cNvSpPr>
            <a:spLocks noGrp="1"/>
          </p:cNvSpPr>
          <p:nvPr>
            <p:ph type="body" sz="quarter" idx="31" hasCustomPrompt="1"/>
          </p:nvPr>
        </p:nvSpPr>
        <p:spPr>
          <a:xfrm>
            <a:off x="885432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49" name="Text Placeholder 82">
            <a:extLst>
              <a:ext uri="{FF2B5EF4-FFF2-40B4-BE49-F238E27FC236}">
                <a16:creationId xmlns:a16="http://schemas.microsoft.com/office/drawing/2014/main" id="{87AA0E11-F04A-F36A-FFCC-A3948B0B2512}"/>
              </a:ext>
            </a:extLst>
          </p:cNvPr>
          <p:cNvSpPr>
            <a:spLocks noGrp="1"/>
          </p:cNvSpPr>
          <p:nvPr>
            <p:ph type="body" sz="quarter" idx="32" hasCustomPrompt="1"/>
          </p:nvPr>
        </p:nvSpPr>
        <p:spPr>
          <a:xfrm>
            <a:off x="885432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0" name="Text Placeholder 82">
            <a:extLst>
              <a:ext uri="{FF2B5EF4-FFF2-40B4-BE49-F238E27FC236}">
                <a16:creationId xmlns:a16="http://schemas.microsoft.com/office/drawing/2014/main" id="{301DC171-B02E-0141-4909-CC163D6C36E8}"/>
              </a:ext>
            </a:extLst>
          </p:cNvPr>
          <p:cNvSpPr>
            <a:spLocks noGrp="1"/>
          </p:cNvSpPr>
          <p:nvPr>
            <p:ph type="body" sz="quarter" idx="35" hasCustomPrompt="1"/>
          </p:nvPr>
        </p:nvSpPr>
        <p:spPr>
          <a:xfrm>
            <a:off x="1541019"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1" name="Text Placeholder 82">
            <a:extLst>
              <a:ext uri="{FF2B5EF4-FFF2-40B4-BE49-F238E27FC236}">
                <a16:creationId xmlns:a16="http://schemas.microsoft.com/office/drawing/2014/main" id="{C83778A6-77DE-D815-3EF6-FEBB4F952ADB}"/>
              </a:ext>
            </a:extLst>
          </p:cNvPr>
          <p:cNvSpPr>
            <a:spLocks noGrp="1"/>
          </p:cNvSpPr>
          <p:nvPr>
            <p:ph type="body" sz="quarter" idx="36" hasCustomPrompt="1"/>
          </p:nvPr>
        </p:nvSpPr>
        <p:spPr>
          <a:xfrm>
            <a:off x="1541019"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2" name="Text Placeholder 82">
            <a:extLst>
              <a:ext uri="{FF2B5EF4-FFF2-40B4-BE49-F238E27FC236}">
                <a16:creationId xmlns:a16="http://schemas.microsoft.com/office/drawing/2014/main" id="{2755C5BF-B4AA-5EC3-CB99-FC436758682C}"/>
              </a:ext>
            </a:extLst>
          </p:cNvPr>
          <p:cNvSpPr>
            <a:spLocks noGrp="1"/>
          </p:cNvSpPr>
          <p:nvPr>
            <p:ph type="body" sz="quarter" idx="37" hasCustomPrompt="1"/>
          </p:nvPr>
        </p:nvSpPr>
        <p:spPr>
          <a:xfrm>
            <a:off x="519767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3" name="Text Placeholder 82">
            <a:extLst>
              <a:ext uri="{FF2B5EF4-FFF2-40B4-BE49-F238E27FC236}">
                <a16:creationId xmlns:a16="http://schemas.microsoft.com/office/drawing/2014/main" id="{872478DF-CB5E-80EF-44EA-E7514C77047F}"/>
              </a:ext>
            </a:extLst>
          </p:cNvPr>
          <p:cNvSpPr>
            <a:spLocks noGrp="1"/>
          </p:cNvSpPr>
          <p:nvPr>
            <p:ph type="body" sz="quarter" idx="38" hasCustomPrompt="1"/>
          </p:nvPr>
        </p:nvSpPr>
        <p:spPr>
          <a:xfrm>
            <a:off x="518896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4" name="Text Placeholder 82">
            <a:extLst>
              <a:ext uri="{FF2B5EF4-FFF2-40B4-BE49-F238E27FC236}">
                <a16:creationId xmlns:a16="http://schemas.microsoft.com/office/drawing/2014/main" id="{BEF49E24-6BE8-4DC8-A5FA-89196F2978FE}"/>
              </a:ext>
            </a:extLst>
          </p:cNvPr>
          <p:cNvSpPr>
            <a:spLocks noGrp="1"/>
          </p:cNvSpPr>
          <p:nvPr>
            <p:ph type="body" sz="quarter" idx="39" hasCustomPrompt="1"/>
          </p:nvPr>
        </p:nvSpPr>
        <p:spPr>
          <a:xfrm>
            <a:off x="885432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5" name="Text Placeholder 82">
            <a:extLst>
              <a:ext uri="{FF2B5EF4-FFF2-40B4-BE49-F238E27FC236}">
                <a16:creationId xmlns:a16="http://schemas.microsoft.com/office/drawing/2014/main" id="{072C174B-9E61-1633-7591-CD84AE56E639}"/>
              </a:ext>
            </a:extLst>
          </p:cNvPr>
          <p:cNvSpPr>
            <a:spLocks noGrp="1"/>
          </p:cNvSpPr>
          <p:nvPr>
            <p:ph type="body" sz="quarter" idx="40" hasCustomPrompt="1"/>
          </p:nvPr>
        </p:nvSpPr>
        <p:spPr>
          <a:xfrm>
            <a:off x="885432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39915268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n-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3384" y="2057400"/>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0034" y="2069122"/>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3384"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0033"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3384"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003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25369403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21086117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userDrawn="1"/>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spTree>
    <p:extLst>
      <p:ext uri="{BB962C8B-B14F-4D97-AF65-F5344CB8AC3E}">
        <p14:creationId xmlns:p14="http://schemas.microsoft.com/office/powerpoint/2010/main" val="22258000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userDrawn="1"/>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37903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7" y="1650979"/>
            <a:ext cx="5035553"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6341765" y="904612"/>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6327063" y="1650978"/>
            <a:ext cx="5043897"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08126"/>
            <a:ext cx="503555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7" y="4254492"/>
            <a:ext cx="5044495"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6341764" y="3508124"/>
            <a:ext cx="504389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6321701" y="4254491"/>
            <a:ext cx="5063959"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97472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2349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grpSp>
        <p:nvGrpSpPr>
          <p:cNvPr id="14" name="Group 13">
            <a:extLst>
              <a:ext uri="{FF2B5EF4-FFF2-40B4-BE49-F238E27FC236}">
                <a16:creationId xmlns:a16="http://schemas.microsoft.com/office/drawing/2014/main" id="{F0D48B2E-F33A-62AC-06FC-745B65CF69F0}"/>
              </a:ext>
            </a:extLst>
          </p:cNvPr>
          <p:cNvGrpSpPr/>
          <p:nvPr userDrawn="1"/>
        </p:nvGrpSpPr>
        <p:grpSpPr>
          <a:xfrm>
            <a:off x="1123669" y="3395954"/>
            <a:ext cx="2856741" cy="1371593"/>
            <a:chOff x="1123961" y="3395954"/>
            <a:chExt cx="2857485" cy="1371593"/>
          </a:xfrm>
        </p:grpSpPr>
        <p:pic>
          <p:nvPicPr>
            <p:cNvPr id="15" name="Google Shape;1612;g23b5d3839b8_1_23">
              <a:extLst>
                <a:ext uri="{FF2B5EF4-FFF2-40B4-BE49-F238E27FC236}">
                  <a16:creationId xmlns:a16="http://schemas.microsoft.com/office/drawing/2014/main" id="{50B2FF3B-B7DD-CFB7-232F-0997A23EDDA5}"/>
                </a:ext>
              </a:extLst>
            </p:cNvPr>
            <p:cNvPicPr preferRelativeResize="0"/>
            <p:nvPr userDrawn="1"/>
          </p:nvPicPr>
          <p:blipFill rotWithShape="1">
            <a:blip r:embed="rId6"/>
            <a:srcRect l="52000"/>
            <a:stretch/>
          </p:blipFill>
          <p:spPr>
            <a:xfrm>
              <a:off x="2609853" y="3395954"/>
              <a:ext cx="1371593" cy="1371593"/>
            </a:xfrm>
            <a:prstGeom prst="rect">
              <a:avLst/>
            </a:prstGeom>
            <a:noFill/>
            <a:ln>
              <a:noFill/>
            </a:ln>
          </p:spPr>
        </p:pic>
        <p:pic>
          <p:nvPicPr>
            <p:cNvPr id="24" name="Picture 23">
              <a:extLst>
                <a:ext uri="{FF2B5EF4-FFF2-40B4-BE49-F238E27FC236}">
                  <a16:creationId xmlns:a16="http://schemas.microsoft.com/office/drawing/2014/main" id="{7DCD112F-C7F1-01F1-F3AF-54BB47F0768B}"/>
                </a:ext>
              </a:extLst>
            </p:cNvPr>
            <p:cNvPicPr>
              <a:picLocks noChangeAspect="1"/>
            </p:cNvPicPr>
            <p:nvPr userDrawn="1"/>
          </p:nvPicPr>
          <p:blipFill>
            <a:blip r:embed="rId7"/>
            <a:stretch>
              <a:fillRect/>
            </a:stretch>
          </p:blipFill>
          <p:spPr>
            <a:xfrm>
              <a:off x="1123961" y="3395954"/>
              <a:ext cx="1371593" cy="1371593"/>
            </a:xfrm>
            <a:prstGeom prst="rect">
              <a:avLst/>
            </a:prstGeom>
          </p:spPr>
        </p:pic>
      </p:grpSp>
    </p:spTree>
    <p:extLst>
      <p:ext uri="{BB962C8B-B14F-4D97-AF65-F5344CB8AC3E}">
        <p14:creationId xmlns:p14="http://schemas.microsoft.com/office/powerpoint/2010/main" val="8587422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userDrawn="1"/>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Tree>
    <p:extLst>
      <p:ext uri="{BB962C8B-B14F-4D97-AF65-F5344CB8AC3E}">
        <p14:creationId xmlns:p14="http://schemas.microsoft.com/office/powerpoint/2010/main" val="20257031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39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1443183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441" y="1828800"/>
            <a:ext cx="10969943" cy="2514600"/>
          </a:xfrm>
          <a:prstGeom prst="rect">
            <a:avLst/>
          </a:prstGeom>
        </p:spPr>
        <p:txBody>
          <a:bodyPr anchor="ctr">
            <a:normAutofit/>
          </a:bodyPr>
          <a:lstStyle>
            <a:lvl1pPr>
              <a:defRPr sz="3999">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441" y="4343401"/>
            <a:ext cx="10969943" cy="1828800"/>
          </a:xfrm>
        </p:spPr>
        <p:txBody>
          <a:bodyPr/>
          <a:lstStyle>
            <a:lvl1pPr marL="0" indent="0">
              <a:spcAft>
                <a:spcPts val="0"/>
              </a:spcAft>
              <a:buNone/>
              <a:defRPr sz="2399">
                <a:solidFill>
                  <a:srgbClr val="6C7986"/>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25503055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userDrawn="1"/>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313585072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8720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6282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2736" y="685800"/>
            <a:ext cx="3656648" cy="4114800"/>
          </a:xfrm>
        </p:spPr>
        <p:txBody>
          <a:bodyPr>
            <a:normAutofit/>
          </a:bodyPr>
          <a:lstStyle>
            <a:lvl1pPr marL="0" indent="0">
              <a:buNone/>
              <a:defRPr sz="1799">
                <a:solidFill>
                  <a:srgbClr val="6C7986"/>
                </a:solidFill>
              </a:defRPr>
            </a:lvl1pPr>
            <a:lvl2pPr>
              <a:buClr>
                <a:schemeClr val="tx1"/>
              </a:buClr>
              <a:defRPr sz="1799">
                <a:solidFill>
                  <a:srgbClr val="6C7986"/>
                </a:solidFill>
              </a:defRPr>
            </a:lvl2pPr>
            <a:lvl3pPr>
              <a:buClr>
                <a:schemeClr val="tx1"/>
              </a:buClr>
              <a:defRPr sz="1799">
                <a:solidFill>
                  <a:srgbClr val="6C7986"/>
                </a:solidFill>
              </a:defRPr>
            </a:lvl3pPr>
            <a:lvl4pPr>
              <a:buClr>
                <a:schemeClr val="tx1"/>
              </a:buClr>
              <a:defRPr sz="1799">
                <a:solidFill>
                  <a:srgbClr val="6C7986"/>
                </a:solidFill>
              </a:defRPr>
            </a:lvl4pPr>
            <a:lvl5pPr>
              <a:buClr>
                <a:schemeClr val="tx1"/>
              </a:buClr>
              <a:defRPr sz="17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3583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4858087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078773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1653020"/>
            <a:ext cx="3608780"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292128" y="904612"/>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4292128" y="165302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12208"/>
            <a:ext cx="360878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8" y="4260615"/>
            <a:ext cx="3615188"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4292128" y="3512208"/>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4292128" y="42606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100" y="3565525"/>
            <a:ext cx="11091863"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hasCustomPrompt="1"/>
          </p:nvPr>
        </p:nvSpPr>
        <p:spPr>
          <a:xfrm>
            <a:off x="8019274" y="904612"/>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hasCustomPrompt="1"/>
          </p:nvPr>
        </p:nvSpPr>
        <p:spPr>
          <a:xfrm>
            <a:off x="8019274" y="165302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hasCustomPrompt="1"/>
          </p:nvPr>
        </p:nvSpPr>
        <p:spPr>
          <a:xfrm>
            <a:off x="8019274" y="3512208"/>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hasCustomPrompt="1"/>
          </p:nvPr>
        </p:nvSpPr>
        <p:spPr>
          <a:xfrm>
            <a:off x="8019274" y="42606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732513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3200400"/>
            <a:ext cx="10969943" cy="2057400"/>
          </a:xfrm>
        </p:spPr>
        <p:txBody>
          <a:bodyPr/>
          <a:lstStyle>
            <a:lvl1pPr marL="0" indent="0" algn="ctr">
              <a:buNone/>
              <a:defRPr sz="2399">
                <a:solidFill>
                  <a:srgbClr val="6C7986"/>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441" y="685800"/>
            <a:ext cx="10969943" cy="2514600"/>
          </a:xfrm>
          <a:prstGeom prst="rect">
            <a:avLst/>
          </a:prstGeom>
        </p:spPr>
        <p:txBody>
          <a:bodyPr anchor="b"/>
          <a:lstStyle>
            <a:lvl1pPr algn="ctr">
              <a:defRPr sz="3999"/>
            </a:lvl1pPr>
          </a:lstStyle>
          <a:p>
            <a:r>
              <a:rPr lang="en-US"/>
              <a:t>Headline</a:t>
            </a:r>
          </a:p>
        </p:txBody>
      </p:sp>
    </p:spTree>
    <p:extLst>
      <p:ext uri="{BB962C8B-B14F-4D97-AF65-F5344CB8AC3E}">
        <p14:creationId xmlns:p14="http://schemas.microsoft.com/office/powerpoint/2010/main" val="31245141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88825" cy="43434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441" y="4800600"/>
            <a:ext cx="10969943" cy="1371600"/>
          </a:xfrm>
          <a:prstGeom prst="rect">
            <a:avLst/>
          </a:prstGeom>
        </p:spPr>
        <p:txBody>
          <a:bodyPr wrap="square" anchor="t">
            <a:normAutofit/>
          </a:bodyPr>
          <a:lstStyle>
            <a:lvl1pPr algn="l">
              <a:defRPr sz="3199">
                <a:solidFill>
                  <a:srgbClr val="311E57"/>
                </a:solidFill>
              </a:defRPr>
            </a:lvl1pPr>
          </a:lstStyle>
          <a:p>
            <a:r>
              <a:rPr lang="en-US"/>
              <a:t>Headline</a:t>
            </a:r>
          </a:p>
        </p:txBody>
      </p:sp>
    </p:spTree>
    <p:extLst>
      <p:ext uri="{BB962C8B-B14F-4D97-AF65-F5344CB8AC3E}">
        <p14:creationId xmlns:p14="http://schemas.microsoft.com/office/powerpoint/2010/main" val="24532277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9710928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399"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6389746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userDrawn="1"/>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671" y="2286000"/>
            <a:ext cx="4572726" cy="685800"/>
          </a:xfrm>
        </p:spPr>
        <p:txBody>
          <a:bodyPr>
            <a:normAutofit/>
          </a:bodyPr>
          <a:lstStyle>
            <a:lvl1pPr marL="0" indent="0" algn="l">
              <a:buNone/>
              <a:defRPr sz="17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671" y="2971800"/>
            <a:ext cx="4572726" cy="1600198"/>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32670661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5983149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latin typeface="+mn-lt"/>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userDrawn="1"/>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8">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4414" y="4786314"/>
            <a:ext cx="5027890" cy="471487"/>
          </a:xfrm>
        </p:spPr>
        <p:txBody>
          <a:bodyPr anchor="ctr">
            <a:normAutofit/>
          </a:bodyPr>
          <a:lstStyle>
            <a:lvl1pPr marL="0" indent="0" algn="ctr">
              <a:lnSpc>
                <a:spcPct val="100000"/>
              </a:lnSpc>
              <a:buNone/>
              <a:defRPr sz="1400">
                <a:solidFill>
                  <a:schemeClr val="bg1"/>
                </a:solidFill>
                <a:latin typeface="+mj-lt"/>
              </a:defRPr>
            </a:lvl1pPr>
            <a:lvl2pPr marL="457063" indent="0" algn="ctr">
              <a:buNone/>
              <a:defRPr>
                <a:solidFill>
                  <a:schemeClr val="bg1"/>
                </a:solidFill>
              </a:defRPr>
            </a:lvl2pPr>
            <a:lvl3pPr marL="914126" indent="0" algn="ctr">
              <a:buNone/>
              <a:defRPr>
                <a:solidFill>
                  <a:schemeClr val="bg1"/>
                </a:solidFill>
              </a:defRPr>
            </a:lvl3pPr>
            <a:lvl4pPr marL="1371189" indent="0" algn="ctr">
              <a:buNone/>
              <a:defRPr>
                <a:solidFill>
                  <a:schemeClr val="bg1"/>
                </a:solidFill>
              </a:defRPr>
            </a:lvl4pPr>
            <a:lvl5pPr marL="1828251"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7332" y="1600200"/>
            <a:ext cx="5942052" cy="2514599"/>
          </a:xfrm>
          <a:prstGeom prst="rect">
            <a:avLst/>
          </a:prstGeom>
        </p:spPr>
        <p:txBody>
          <a:bodyPr lIns="91440" tIns="91440" rIns="91440" bIns="0">
            <a:normAutofit/>
          </a:bodyPr>
          <a:lstStyle>
            <a:lvl1pPr algn="ctr">
              <a:lnSpc>
                <a:spcPct val="150000"/>
              </a:lnSpc>
              <a:defRPr sz="1999">
                <a:solidFill>
                  <a:schemeClr val="bg1"/>
                </a:solidFill>
                <a:latin typeface="+mj-lt"/>
              </a:defRPr>
            </a:lvl1pPr>
          </a:lstStyle>
          <a:p>
            <a:r>
              <a:rPr lang="en-US"/>
              <a:t>“Quote here”</a:t>
            </a:r>
          </a:p>
        </p:txBody>
      </p:sp>
    </p:spTree>
    <p:extLst>
      <p:ext uri="{BB962C8B-B14F-4D97-AF65-F5344CB8AC3E}">
        <p14:creationId xmlns:p14="http://schemas.microsoft.com/office/powerpoint/2010/main" val="27262566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6094412" y="2"/>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08574" y="-1"/>
            <a:ext cx="4113729" cy="6400799"/>
          </a:xfrm>
          <a:prstGeom prst="rect">
            <a:avLst/>
          </a:prstGeom>
        </p:spPr>
        <p:txBody>
          <a:bodyPr>
            <a:normAutofit/>
          </a:bodyPr>
          <a:lstStyle>
            <a:lvl1pPr algn="ctr">
              <a:defRPr sz="1999">
                <a:solidFill>
                  <a:schemeClr val="bg1"/>
                </a:solidFill>
              </a:defRPr>
            </a:lvl1pPr>
          </a:lstStyle>
          <a:p>
            <a:r>
              <a:rPr lang="en-US"/>
              <a:t>“Quote here”</a:t>
            </a:r>
          </a:p>
        </p:txBody>
      </p:sp>
    </p:spTree>
    <p:extLst>
      <p:ext uri="{BB962C8B-B14F-4D97-AF65-F5344CB8AC3E}">
        <p14:creationId xmlns:p14="http://schemas.microsoft.com/office/powerpoint/2010/main" val="6475720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522" y="1143000"/>
            <a:ext cx="10055781" cy="3195536"/>
          </a:xfrm>
          <a:prstGeom prst="rect">
            <a:avLst/>
          </a:prstGeom>
        </p:spPr>
        <p:txBody>
          <a:bodyPr wrap="square" anchor="b">
            <a:normAutofit/>
          </a:bodyPr>
          <a:lstStyle>
            <a:lvl1pPr algn="ctr">
              <a:lnSpc>
                <a:spcPct val="150000"/>
              </a:lnSpc>
              <a:defRPr sz="3999"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522" y="5715001"/>
            <a:ext cx="10055781" cy="457200"/>
          </a:xfrm>
        </p:spPr>
        <p:txBody>
          <a:bodyPr wrap="square" tIns="91440">
            <a:normAutofit/>
          </a:bodyPr>
          <a:lstStyle>
            <a:lvl1pPr marL="0" indent="0" algn="r">
              <a:buNone/>
              <a:defRPr sz="1200">
                <a:solidFill>
                  <a:schemeClr val="tx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9741099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51901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hasCustomPrompt="1"/>
          </p:nvPr>
        </p:nvSpPr>
        <p:spPr>
          <a:xfrm>
            <a:off x="448056" y="1356068"/>
            <a:ext cx="5486400" cy="48129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hasCustomPrompt="1"/>
          </p:nvPr>
        </p:nvSpPr>
        <p:spPr>
          <a:xfrm>
            <a:off x="6151562" y="1356068"/>
            <a:ext cx="5486400" cy="48129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hasCustomPrompt="1"/>
          </p:nvPr>
        </p:nvSpPr>
        <p:spPr>
          <a:xfrm>
            <a:off x="448056" y="818858"/>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7749162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1143000"/>
          </a:xfrm>
        </p:spPr>
        <p:txBody>
          <a:bodyPr>
            <a:normAutofit/>
          </a:bodyPr>
          <a:lstStyle>
            <a:lvl1pPr marL="0" indent="0">
              <a:lnSpc>
                <a:spcPct val="150000"/>
              </a:lnSpc>
              <a:buNone/>
              <a:defRPr sz="16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userDrawn="1"/>
        </p:nvSpPr>
        <p:spPr>
          <a:xfrm>
            <a:off x="0" y="2971800"/>
            <a:ext cx="12188825"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Tree>
    <p:extLst>
      <p:ext uri="{BB962C8B-B14F-4D97-AF65-F5344CB8AC3E}">
        <p14:creationId xmlns:p14="http://schemas.microsoft.com/office/powerpoint/2010/main" val="14338367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441" y="685800"/>
            <a:ext cx="10969943"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441" y="2057401"/>
            <a:ext cx="10969943"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093661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7403939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856213" cy="1128422"/>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79817" y="1143000"/>
            <a:ext cx="3199567" cy="5029200"/>
          </a:xfrm>
        </p:spPr>
        <p:txBody>
          <a:bodyPr wrap="square" tIns="0" anchor="t">
            <a:normAutofit/>
          </a:bodyPr>
          <a:lstStyle>
            <a:lvl1pPr marL="0" indent="0">
              <a:buNone/>
              <a:defRPr sz="2199" b="1">
                <a:solidFill>
                  <a:srgbClr val="311E57"/>
                </a:solidFill>
              </a:defRPr>
            </a:lvl1pPr>
            <a:lvl2pPr marL="457063" indent="0">
              <a:buNone/>
              <a:defRPr sz="2199" b="1">
                <a:solidFill>
                  <a:srgbClr val="311E57"/>
                </a:solidFill>
              </a:defRPr>
            </a:lvl2pPr>
            <a:lvl3pPr marL="914126" indent="0">
              <a:buNone/>
              <a:defRPr sz="2199" b="1">
                <a:solidFill>
                  <a:srgbClr val="311E57"/>
                </a:solidFill>
              </a:defRPr>
            </a:lvl3pPr>
            <a:lvl4pPr marL="1371189" indent="0">
              <a:buNone/>
              <a:defRPr sz="2199" b="1">
                <a:solidFill>
                  <a:srgbClr val="311E57"/>
                </a:solidFill>
              </a:defRPr>
            </a:lvl4pPr>
            <a:lvl5pPr marL="1828251" indent="0">
              <a:buNone/>
              <a:defRPr sz="2199" b="1">
                <a:solidFill>
                  <a:srgbClr val="311E57"/>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856215"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780785164"/>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b">
            <a:noAutofit/>
          </a:bodyPr>
          <a:lstStyle>
            <a:lvl1pPr>
              <a:lnSpc>
                <a:spcPct val="100000"/>
              </a:lnSpc>
              <a:defRPr sz="3199">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399133"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2737" y="1828800"/>
            <a:ext cx="3656647"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420760"/>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440" y="2057399"/>
            <a:ext cx="685621" cy="685800"/>
          </a:xfrm>
        </p:spPr>
        <p:txBody>
          <a:bodyPr anchor="t">
            <a:normAutofit/>
          </a:bodyPr>
          <a:lstStyle>
            <a:lvl1pPr marL="0" indent="0" algn="ctr">
              <a:buNone/>
              <a:defRPr sz="1799"/>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t">
            <a:noAutofit/>
          </a:bodyPr>
          <a:lstStyle>
            <a:lvl1pPr>
              <a:defRPr sz="3199">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3603" y="2062064"/>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441" y="3126796"/>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441" y="4196192"/>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441" y="5265588"/>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3603" y="3126796"/>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3603" y="419152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3603" y="526558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2736" y="1828800"/>
            <a:ext cx="3656648" cy="4343400"/>
          </a:xfrm>
        </p:spPr>
        <p:txBody>
          <a:bodyPr wrap="square" tIns="182880">
            <a:normAutofit/>
          </a:bodyPr>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657774166"/>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199">
                <a:solidFill>
                  <a:srgbClr val="6C7986"/>
                </a:solidFill>
              </a:defRPr>
            </a:lvl1pPr>
            <a:lvl2pPr>
              <a:buClr>
                <a:schemeClr val="tx1"/>
              </a:buClr>
              <a:defRPr sz="2199">
                <a:solidFill>
                  <a:srgbClr val="6C7986"/>
                </a:solidFill>
              </a:defRPr>
            </a:lvl2pPr>
            <a:lvl3pPr>
              <a:buClr>
                <a:schemeClr val="tx1"/>
              </a:buClr>
              <a:defRPr sz="2199">
                <a:solidFill>
                  <a:srgbClr val="6C7986"/>
                </a:solidFill>
              </a:defRPr>
            </a:lvl3pPr>
            <a:lvl4pPr>
              <a:buClr>
                <a:schemeClr val="tx1"/>
              </a:buClr>
              <a:defRPr sz="2199">
                <a:solidFill>
                  <a:srgbClr val="6C7986"/>
                </a:solidFill>
              </a:defRPr>
            </a:lvl4pPr>
            <a:lvl5pPr>
              <a:buClr>
                <a:schemeClr val="tx1"/>
              </a:buClr>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264874847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1143000"/>
          </a:xfrm>
          <a:prstGeom prst="rect">
            <a:avLst/>
          </a:prstGeom>
        </p:spPr>
        <p:txBody>
          <a:bodyPr wrap="square"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399">
                <a:solidFill>
                  <a:srgbClr val="6C7986"/>
                </a:solidFill>
              </a:defRPr>
            </a:lvl1pPr>
            <a:lvl2pPr>
              <a:buClr>
                <a:schemeClr val="tx1"/>
              </a:buClr>
              <a:defRPr sz="2399">
                <a:solidFill>
                  <a:srgbClr val="6C7986"/>
                </a:solidFill>
              </a:defRPr>
            </a:lvl2pPr>
            <a:lvl3pPr>
              <a:buClr>
                <a:schemeClr val="tx1"/>
              </a:buClr>
              <a:defRPr sz="2399">
                <a:solidFill>
                  <a:srgbClr val="6C7986"/>
                </a:solidFill>
              </a:defRPr>
            </a:lvl3pPr>
            <a:lvl4pPr>
              <a:defRPr sz="2399">
                <a:solidFill>
                  <a:srgbClr val="6C7986"/>
                </a:solidFill>
              </a:defRPr>
            </a:lvl4pPr>
            <a:lvl5pPr>
              <a:defRPr sz="23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3" y="1828800"/>
            <a:ext cx="5942051" cy="4343400"/>
          </a:xfrm>
        </p:spPr>
        <p:txBody>
          <a:bodyPr wrap="square" tIns="182880"/>
          <a:lstStyle>
            <a:lvl1pPr marL="285664" indent="-285664">
              <a:lnSpc>
                <a:spcPct val="150000"/>
              </a:lnSpc>
              <a:buFont typeface="Arial" panose="020B0604020202020204" pitchFamily="34" charset="0"/>
              <a:buChar char="•"/>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210703567"/>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4275099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08574" y="685800"/>
            <a:ext cx="5180252" cy="38862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5942052" cy="1143000"/>
          </a:xfrm>
          <a:prstGeom prst="rect">
            <a:avLst/>
          </a:prstGeom>
        </p:spPr>
        <p:txBody>
          <a:bodyPr rIns="0" anchor="b">
            <a:noAutofit/>
          </a:bodyPr>
          <a:lstStyle>
            <a:lvl1pPr>
              <a:defRPr sz="3199">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5942052" cy="27432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478528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641604"/>
          </a:xfrm>
        </p:spPr>
        <p:txBody>
          <a:bodyP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47703"/>
            <a:ext cx="3469894" cy="442132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308666" y="1747703"/>
            <a:ext cx="3469894" cy="442132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hasCustomPrompt="1"/>
          </p:nvPr>
        </p:nvSpPr>
        <p:spPr>
          <a:xfrm>
            <a:off x="8169276" y="1747703"/>
            <a:ext cx="3469894" cy="442132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1915929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55149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1"/>
            <a:ext cx="5484971" cy="1143000"/>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484971"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79816" y="2057400"/>
            <a:ext cx="3199568"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79817" y="3428999"/>
            <a:ext cx="3199567"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79817" y="4800600"/>
            <a:ext cx="3199567"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08574" y="2060249"/>
            <a:ext cx="914162" cy="9144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08574" y="3432965"/>
            <a:ext cx="914162" cy="9144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08574"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359937418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grpSp>
        <p:nvGrpSpPr>
          <p:cNvPr id="9" name="Google Shape;57;p1">
            <a:extLst>
              <a:ext uri="{FF2B5EF4-FFF2-40B4-BE49-F238E27FC236}">
                <a16:creationId xmlns:a16="http://schemas.microsoft.com/office/drawing/2014/main" id="{068D8C2C-1408-8AB8-73E4-BB64D769F5D9}"/>
              </a:ext>
            </a:extLst>
          </p:cNvPr>
          <p:cNvGrpSpPr/>
          <p:nvPr userDrawn="1"/>
        </p:nvGrpSpPr>
        <p:grpSpPr>
          <a:xfrm rot="16200000" flipH="1">
            <a:off x="-3163198" y="3161004"/>
            <a:ext cx="6400800" cy="74404"/>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461195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5027890" cy="1375954"/>
          </a:xfrm>
          <a:prstGeom prst="rect">
            <a:avLst/>
          </a:prstGeom>
        </p:spPr>
        <p:txBody>
          <a:bodyPr wrap="square" tIns="0"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5027889"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3200402"/>
            <a:ext cx="5027890"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1828800"/>
            <a:ext cx="5027890" cy="1371600"/>
          </a:xfrm>
        </p:spPr>
        <p:txBody>
          <a:bodyPr wrap="square" tIns="0"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8256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027890" cy="1143000"/>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685800"/>
            <a:ext cx="5027890" cy="11430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9181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4989800" cy="1143000"/>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1494" y="685801"/>
            <a:ext cx="5027890" cy="5486400"/>
          </a:xfrm>
        </p:spPr>
        <p:txBody>
          <a:bodyPr wrap="square">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2199">
                <a:solidFill>
                  <a:srgbClr val="6C7986"/>
                </a:solidFill>
              </a:defRPr>
            </a:lvl4pPr>
            <a:lvl5pPr>
              <a:lnSpc>
                <a:spcPct val="150000"/>
              </a:lnSpc>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2" y="1828800"/>
            <a:ext cx="49897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5417230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4412"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441" y="-1"/>
            <a:ext cx="502789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38063110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1828801"/>
            <a:ext cx="5484971" cy="4343400"/>
          </a:xfrm>
        </p:spPr>
        <p:txBody>
          <a:bodyPr tIns="182880"/>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441" y="685800"/>
            <a:ext cx="10969943" cy="1143000"/>
          </a:xfrm>
          <a:prstGeom prst="rect">
            <a:avLst/>
          </a:prstGeom>
        </p:spPr>
        <p:txBody>
          <a:bodyPr vert="horz" wrap="square" lIns="0" tIns="45720" rIns="0" bIns="45720" rtlCol="0" anchor="ctr">
            <a:normAutofit/>
          </a:bodyPr>
          <a:lstStyle>
            <a:lvl1pPr>
              <a:defRPr sz="3199">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441" y="-1"/>
            <a:ext cx="4570809" cy="685799"/>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3753852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0"/>
            <a:ext cx="5484971" cy="457200"/>
          </a:xfrm>
        </p:spPr>
        <p:txBody>
          <a:bodyPr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484971" cy="3813142"/>
          </a:xfrm>
        </p:spPr>
        <p:txBody>
          <a:bodyPr tIns="18288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67515193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3" y="1828397"/>
            <a:ext cx="5027888" cy="4343400"/>
          </a:xfrm>
        </p:spPr>
        <p:txBody>
          <a:bodyPr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4" y="1828398"/>
            <a:ext cx="5027890" cy="4343401"/>
          </a:xfrm>
        </p:spPr>
        <p:txBody>
          <a:bodyPr lIns="0"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5970138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1"/>
            <a:ext cx="5484971" cy="455579"/>
          </a:xfrm>
        </p:spPr>
        <p:txBody>
          <a:bodyPr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027890" cy="3886200"/>
          </a:xfrm>
        </p:spPr>
        <p:txBody>
          <a:bodyPr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4413" y="1828800"/>
            <a:ext cx="5484971" cy="457200"/>
          </a:xfrm>
        </p:spPr>
        <p:txBody>
          <a:bodyPr lIns="0"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3" y="2286000"/>
            <a:ext cx="5484971" cy="3886200"/>
          </a:xfrm>
        </p:spPr>
        <p:txBody>
          <a:bodyPr lIns="0"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977426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449251" y="320902"/>
            <a:ext cx="11188711" cy="641123"/>
          </a:xfrm>
        </p:spPr>
        <p:txBody>
          <a:bodyPr>
            <a:noAutofit/>
          </a:bodyPr>
          <a:lstStyle/>
          <a:p>
            <a:r>
              <a:rPr lang="en-GB"/>
              <a:t>Click to edit master title style</a:t>
            </a:r>
            <a:endParaRPr lang="en-US"/>
          </a:p>
        </p:txBody>
      </p:sp>
    </p:spTree>
    <p:extLst>
      <p:ext uri="{BB962C8B-B14F-4D97-AF65-F5344CB8AC3E}">
        <p14:creationId xmlns:p14="http://schemas.microsoft.com/office/powerpoint/2010/main" val="27897949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4570809" cy="1143000"/>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7332" y="685800"/>
            <a:ext cx="5942052" cy="5486400"/>
          </a:xfrm>
        </p:spPr>
        <p:txBody>
          <a:bodyPr anchor="ctr">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1799">
                <a:solidFill>
                  <a:srgbClr val="6C7986"/>
                </a:solidFill>
              </a:defRPr>
            </a:lvl4pPr>
            <a:lvl5pPr>
              <a:lnSpc>
                <a:spcPct val="150000"/>
              </a:lnSpc>
              <a:defRPr sz="17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570809"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7007351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2" y="-1"/>
            <a:ext cx="4561857"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441" y="685801"/>
            <a:ext cx="4561840"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404" y="1828801"/>
            <a:ext cx="4552894"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1999"/>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7332" y="893997"/>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5870" y="893997"/>
            <a:ext cx="685621" cy="685800"/>
          </a:xfrm>
        </p:spPr>
        <p:txBody>
          <a:bodyPr anchor="t">
            <a:normAutofit/>
          </a:bodyPr>
          <a:lstStyle>
            <a:lvl1pPr marL="0" indent="0" algn="ctr">
              <a:buNone/>
              <a:defRPr sz="1799"/>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7332" y="3673567"/>
            <a:ext cx="685621" cy="685800"/>
          </a:xfrm>
        </p:spPr>
        <p:txBody>
          <a:bodyPr anchor="t">
            <a:normAutofit/>
          </a:bodyPr>
          <a:lstStyle>
            <a:lvl1pPr marL="0" indent="0" algn="ctr">
              <a:buNone/>
              <a:defRPr sz="1799"/>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5870" y="3673567"/>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7331" y="1604964"/>
            <a:ext cx="2742486"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5851" y="1604964"/>
            <a:ext cx="2742486"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7331" y="4348164"/>
            <a:ext cx="2742486"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27935" y="4341019"/>
            <a:ext cx="2742486"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33082929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532161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09441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027890" cy="1142999"/>
          </a:xfrm>
          <a:prstGeom prst="rect">
            <a:avLst/>
          </a:prstGeom>
        </p:spPr>
        <p:txBody>
          <a:bodyPr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027890"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4412" y="-555"/>
            <a:ext cx="6094413" cy="6401355"/>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21462235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7332" y="1143000"/>
            <a:ext cx="5027890" cy="4114800"/>
          </a:xfrm>
          <a:solidFill>
            <a:schemeClr val="tx1"/>
          </a:solidFill>
        </p:spPr>
        <p:txBody>
          <a:bodyPr/>
          <a:lstStyle>
            <a:lvl1pPr marL="0" indent="0" algn="ctr">
              <a:buNone/>
              <a:defRPr>
                <a:solidFill>
                  <a:schemeClr val="bg1"/>
                </a:solidFill>
              </a:defRPr>
            </a:lvl1pPr>
          </a:lstStyle>
          <a:p>
            <a:endParaRPr lang="en-US"/>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440" y="1828801"/>
            <a:ext cx="457080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440"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441" y="685800"/>
            <a:ext cx="4570808"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297532528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559096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59474186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75033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4874643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userDrawn="1"/>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userDrawn="1"/>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4391" y="1494643"/>
            <a:ext cx="685621" cy="685800"/>
          </a:xfrm>
        </p:spPr>
        <p:txBody>
          <a:bodyPr anchor="t">
            <a:normAutofit/>
          </a:bodyPr>
          <a:lstStyle>
            <a:lvl1pPr marL="0" indent="0" algn="ctr">
              <a:buNone/>
              <a:defRPr sz="1799"/>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5657" y="1324463"/>
            <a:ext cx="4113728"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5656" y="2697480"/>
            <a:ext cx="4113727"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5656" y="4067663"/>
            <a:ext cx="4113727" cy="914400"/>
          </a:xfrm>
        </p:spPr>
        <p:txBody>
          <a:bodyPr tIns="0" bIns="0" anchor="t" anchorCtr="0">
            <a:noAutofit/>
          </a:bodyPr>
          <a:lstStyle>
            <a:lvl1pPr marL="0" indent="0" algn="l">
              <a:buNone/>
              <a:defRPr sz="1999"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userDrawn="1"/>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4391" y="2857500"/>
            <a:ext cx="685621" cy="685800"/>
          </a:xfrm>
        </p:spPr>
        <p:txBody>
          <a:bodyPr anchor="t">
            <a:normAutofit/>
          </a:bodyPr>
          <a:lstStyle>
            <a:lvl1pPr marL="0" indent="0" algn="ctr">
              <a:buNone/>
              <a:defRPr sz="1799"/>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userDrawn="1"/>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6146" y="4227683"/>
            <a:ext cx="685621" cy="6858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98508094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4007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441" y="685800"/>
            <a:ext cx="5027890"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441" y="0"/>
            <a:ext cx="5027890"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441" y="1600201"/>
            <a:ext cx="5027890"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3603" y="343408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3603" y="43434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3603" y="52578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97441790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hasCustomPrompt="1"/>
          </p:nvPr>
        </p:nvSpPr>
        <p:spPr/>
        <p:txBody>
          <a:bodyPr>
            <a:noAutofit/>
          </a:bodyPr>
          <a:lstStyle/>
          <a:p>
            <a:r>
              <a:rPr lang="en-GB"/>
              <a:t>Click to edit master title style</a:t>
            </a:r>
            <a:endParaRPr lang="en-US"/>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lvl1pPr>
          </a:lstStyle>
          <a:p>
            <a:pPr lvl="0"/>
            <a:r>
              <a:rPr lang="en-GB"/>
              <a:t>Click to edit master text styles</a:t>
            </a:r>
          </a:p>
        </p:txBody>
      </p:sp>
    </p:spTree>
    <p:extLst>
      <p:ext uri="{BB962C8B-B14F-4D97-AF65-F5344CB8AC3E}">
        <p14:creationId xmlns:p14="http://schemas.microsoft.com/office/powerpoint/2010/main" val="35133975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441" y="1143000"/>
            <a:ext cx="4113728" cy="4114799"/>
          </a:xfrm>
          <a:prstGeom prst="rect">
            <a:avLst/>
          </a:prstGeom>
        </p:spPr>
        <p:txBody>
          <a:bodyPr rIns="0" anchor="ctr">
            <a:noAutofit/>
          </a:bodyPr>
          <a:lstStyle>
            <a:lvl1pPr>
              <a:lnSpc>
                <a:spcPct val="100000"/>
              </a:lnSpc>
              <a:defRPr sz="3199"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2379" y="2743200"/>
            <a:ext cx="2637005" cy="914400"/>
          </a:xfrm>
          <a:solidFill>
            <a:schemeClr val="accent1"/>
          </a:solidFill>
        </p:spPr>
        <p:txBody>
          <a:bodyPr lIns="182880" tIns="0" rIns="182880" bIns="0" anchor="t">
            <a:normAutofit/>
          </a:bodyPr>
          <a:lstStyle>
            <a:lvl1pPr marL="0" indent="0" algn="l">
              <a:lnSpc>
                <a:spcPct val="150000"/>
              </a:lnSpc>
              <a:buNone/>
              <a:defRPr sz="19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2379" y="3200400"/>
            <a:ext cx="2637005" cy="457201"/>
          </a:xfrm>
          <a:noFill/>
        </p:spPr>
        <p:txBody>
          <a:bodyPr lIns="182880" tIns="0" rIns="182880" bIns="0" anchor="t">
            <a:normAutofit/>
          </a:bodyPr>
          <a:lstStyle>
            <a:lvl1pPr marL="0" indent="0" algn="l">
              <a:lnSpc>
                <a:spcPct val="150000"/>
              </a:lnSpc>
              <a:buNone/>
              <a:defRPr sz="1400"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0251" y="1143000"/>
            <a:ext cx="502789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361776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3656648" cy="1375954"/>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3656648"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0251" y="3200402"/>
            <a:ext cx="6399133"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0251" y="1828800"/>
            <a:ext cx="6399133" cy="13716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userDrawn="1"/>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83640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userDrawn="1"/>
        </p:nvSpPr>
        <p:spPr>
          <a:xfrm>
            <a:off x="4731808" y="0"/>
            <a:ext cx="7457017"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886935"/>
            <a:ext cx="3648010"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43433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2410" y="4572000"/>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2410" y="387916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2718" y="4582064"/>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2718" y="3897852"/>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2718"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2718" y="11430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2410"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2410" y="1144588"/>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91181356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userDrawn="1"/>
        </p:nvSpPr>
        <p:spPr>
          <a:xfrm>
            <a:off x="6094411" y="0"/>
            <a:ext cx="6094413"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5006947" cy="1143000"/>
          </a:xfrm>
          <a:prstGeom prst="rect">
            <a:avLst/>
          </a:prstGeom>
        </p:spPr>
        <p:txBody>
          <a:bodyPr anchor="t">
            <a:noAutofit/>
          </a:bodyPr>
          <a:lstStyle>
            <a:lvl1pPr>
              <a:defRPr sz="31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1494" y="685800"/>
            <a:ext cx="5027890" cy="5029200"/>
          </a:xfrm>
        </p:spPr>
        <p:txBody>
          <a:bodyPr anchor="t">
            <a:normAutofit/>
          </a:bodyPr>
          <a:lstStyle>
            <a:lvl1pPr marL="0" indent="0" algn="ctr">
              <a:buNone/>
              <a:defRPr sz="2399">
                <a:solidFill>
                  <a:schemeClr val="tx1"/>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989800"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989800"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1494" y="5715000"/>
            <a:ext cx="5027890" cy="457200"/>
          </a:xfrm>
        </p:spPr>
        <p:txBody>
          <a:bodyPr tIns="0" bIns="0" anchor="ctr">
            <a:normAutofit/>
          </a:bodyPr>
          <a:lstStyle>
            <a:lvl1pPr marL="0" indent="0" algn="ctr">
              <a:buNone/>
              <a:defRPr sz="1200">
                <a:solidFill>
                  <a:srgbClr val="758390"/>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1367545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3170" y="3429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5655" y="11430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05995524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1508" y="416052"/>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1480" y="13441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2750" y="22585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6824647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441" y="1828801"/>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6089" y="1828800"/>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2736" y="1828801"/>
            <a:ext cx="3199568" cy="4343400"/>
          </a:xfrm>
        </p:spPr>
        <p:txBody>
          <a:bodyPr lIns="0"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441" y="-1"/>
            <a:ext cx="4570809"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11586581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43" y="2514598"/>
            <a:ext cx="3199566" cy="3657603"/>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8" y="2513709"/>
            <a:ext cx="3199569" cy="3658935"/>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2514153"/>
            <a:ext cx="3199568"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441" y="1830388"/>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6090" y="1828801"/>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2735" y="1828800"/>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9583031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438" y="2057400"/>
            <a:ext cx="685621" cy="6858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5513" y="205740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2161" y="2057400"/>
            <a:ext cx="685621" cy="685800"/>
          </a:xfrm>
        </p:spPr>
        <p:txBody>
          <a:bodyPr anchor="t">
            <a:normAutofit/>
          </a:bodyPr>
          <a:lstStyle>
            <a:lvl1pPr marL="0" indent="0" algn="ctr">
              <a:buNone/>
              <a:defRPr sz="1799"/>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8" y="3429000"/>
            <a:ext cx="3199571"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9" y="3428462"/>
            <a:ext cx="3199567"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3429001"/>
            <a:ext cx="3199567" cy="274268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438" y="2744249"/>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5514" y="2742662"/>
            <a:ext cx="3190141"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2160" y="2742661"/>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6022884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914400"/>
            <a:ext cx="3656648"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13715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8866" y="3889970"/>
            <a:ext cx="685621"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212" y="4572001"/>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5513" y="3889970"/>
            <a:ext cx="685621"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7284" y="4572000"/>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2457" y="3889970"/>
            <a:ext cx="685621"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49007" y="4572000"/>
            <a:ext cx="22732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211" y="38862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7283" y="3887788"/>
            <a:ext cx="2291829"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49007" y="3887788"/>
            <a:ext cx="228243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440729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GB"/>
              <a:t>Click to edit Master title style</a:t>
            </a:r>
            <a:endParaRPr lang="en-US"/>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350962"/>
            <a:ext cx="11091861" cy="4817116"/>
          </a:xfrm>
        </p:spPr>
        <p:txBody>
          <a:bodyPr>
            <a:noAutofit/>
          </a:bodyPr>
          <a:lstStyle/>
          <a:p>
            <a:r>
              <a:rPr lang="en-GB"/>
              <a:t>Click icon to add table</a:t>
            </a:r>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816864"/>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42923370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411606053"/>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userDrawn="1"/>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userDrawn="1"/>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00554445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32003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600200"/>
          </a:xfrm>
          <a:prstGeom prst="rect">
            <a:avLst/>
          </a:prstGeom>
        </p:spPr>
        <p:txBody>
          <a:bodyPr tIns="182880"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2286000"/>
            <a:ext cx="3656648" cy="1600198"/>
          </a:xfrm>
        </p:spPr>
        <p:txBody>
          <a:bodyPr tIns="91440" rIns="0" b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8866" y="4580966"/>
            <a:ext cx="685621"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5513" y="4580966"/>
            <a:ext cx="685621"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2457" y="4580966"/>
            <a:ext cx="685621"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3603" y="4582554"/>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2359"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6040"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52088929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364852738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userDrawn="1"/>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9031505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999">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4008181617"/>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1143000"/>
          </a:xfrm>
          <a:prstGeom prst="rect">
            <a:avLst/>
          </a:prstGeom>
        </p:spPr>
        <p:txBody>
          <a:bodyPr wrap="square" rIns="0" bIns="91440" anchor="t">
            <a:noAutofit/>
          </a:bodyPr>
          <a:lstStyle>
            <a:lvl1pPr>
              <a:defRPr sz="31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441" y="2057400"/>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440" y="31242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441" y="41910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3603" y="2071396"/>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3603" y="31242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3603" y="41910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3603" y="52578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065216251"/>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441" y="0"/>
            <a:ext cx="3656648" cy="685798"/>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3170" y="685801"/>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441" y="685800"/>
            <a:ext cx="3656648" cy="1143001"/>
          </a:xfrm>
          <a:prstGeom prst="rect">
            <a:avLst/>
          </a:prstGeom>
        </p:spPr>
        <p:txBody>
          <a:bodyPr rIns="457200" anchor="b">
            <a:noAutofit/>
          </a:bodyPr>
          <a:lstStyle>
            <a:lvl1pPr>
              <a:defRPr sz="3199">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441" y="1828801"/>
            <a:ext cx="3656648" cy="1600200"/>
          </a:xfrm>
        </p:spPr>
        <p:txBody>
          <a:bodyPr tIns="182880" rIns="45720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4520" y="3657599"/>
            <a:ext cx="685621" cy="685800"/>
          </a:xfrm>
        </p:spPr>
        <p:txBody>
          <a:bodyPr anchor="t">
            <a:normAutofit/>
          </a:bodyPr>
          <a:lstStyle>
            <a:lvl1pPr marL="0" indent="0" algn="ctr">
              <a:buNone/>
              <a:defRPr sz="1799"/>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48237" y="3657599"/>
            <a:ext cx="685621" cy="685800"/>
          </a:xfrm>
        </p:spPr>
        <p:txBody>
          <a:bodyPr anchor="t">
            <a:normAutofit/>
          </a:bodyPr>
          <a:lstStyle>
            <a:lvl1pPr marL="0" indent="0" algn="ctr">
              <a:buNone/>
              <a:defRPr sz="1799"/>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1954" y="3657599"/>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5672" y="3657599"/>
            <a:ext cx="685621" cy="685800"/>
          </a:xfrm>
        </p:spPr>
        <p:txBody>
          <a:bodyPr anchor="t">
            <a:normAutofit/>
          </a:bodyPr>
          <a:lstStyle>
            <a:lvl1pPr marL="0" indent="0" algn="ctr">
              <a:buNone/>
              <a:defRPr sz="1799"/>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3170" y="4562476"/>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0590" y="4562475"/>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38010" y="4562474"/>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5430" y="4562473"/>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424440407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0454" y="0"/>
            <a:ext cx="2737687" cy="6400800"/>
          </a:xfrm>
        </p:spPr>
        <p:txBody>
          <a:bodyPr wrap="square" tIns="0" anchor="ctr" anchorCtr="0">
            <a:normAutofit/>
          </a:bodyPr>
          <a:lstStyle>
            <a:lvl1pPr marL="0" indent="0">
              <a:buNone/>
              <a:defRPr sz="1600" b="1">
                <a:solidFill>
                  <a:srgbClr val="311E57"/>
                </a:solidFill>
              </a:defRPr>
            </a:lvl1pPr>
            <a:lvl2pPr marL="457063" indent="0">
              <a:buNone/>
              <a:defRPr sz="1999" b="1">
                <a:solidFill>
                  <a:srgbClr val="311E57"/>
                </a:solidFill>
              </a:defRPr>
            </a:lvl2pPr>
            <a:lvl3pPr marL="914126" indent="0">
              <a:buNone/>
              <a:defRPr sz="1799" b="1">
                <a:solidFill>
                  <a:srgbClr val="311E57"/>
                </a:solidFill>
              </a:defRPr>
            </a:lvl3pPr>
            <a:lvl4pPr marL="1371189" indent="0">
              <a:buNone/>
              <a:defRPr sz="1600" b="1">
                <a:solidFill>
                  <a:srgbClr val="311E57"/>
                </a:solidFill>
              </a:defRPr>
            </a:lvl4pPr>
            <a:lvl5pPr marL="1828251" indent="0">
              <a:buNone/>
              <a:defRPr sz="1600" b="1">
                <a:solidFill>
                  <a:srgbClr val="311E57"/>
                </a:solidFill>
              </a:defRPr>
            </a:lvl5pPr>
            <a:lvl6pPr>
              <a:defRPr sz="1999"/>
            </a:lvl6pPr>
            <a:lvl7pPr>
              <a:defRPr sz="1999"/>
            </a:lvl7pPr>
            <a:lvl8pPr>
              <a:defRPr sz="1999"/>
            </a:lvl8pPr>
            <a:lvl9pPr>
              <a:defRPr sz="1999"/>
            </a:lvl9pPr>
          </a:lstStyle>
          <a:p>
            <a:pPr lvl="0"/>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441" y="-1"/>
            <a:ext cx="3199567" cy="6400799"/>
          </a:xfrm>
          <a:prstGeom prst="rect">
            <a:avLst/>
          </a:prstGeom>
        </p:spPr>
        <p:txBody>
          <a:bodyPr>
            <a:normAutofit/>
          </a:bodyPr>
          <a:lstStyle>
            <a:lvl1pPr>
              <a:defRPr sz="2799">
                <a:solidFill>
                  <a:schemeClr val="bg1"/>
                </a:solidFill>
              </a:defRPr>
            </a:lvl1pPr>
          </a:lstStyle>
          <a:p>
            <a:r>
              <a:rPr lang="en-US"/>
              <a:t>Headline</a:t>
            </a:r>
          </a:p>
        </p:txBody>
      </p:sp>
    </p:spTree>
    <p:extLst>
      <p:ext uri="{BB962C8B-B14F-4D97-AF65-F5344CB8AC3E}">
        <p14:creationId xmlns:p14="http://schemas.microsoft.com/office/powerpoint/2010/main" val="17898886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663815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8309" y="2952750"/>
            <a:ext cx="3514447" cy="3214219"/>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48310" y="1782763"/>
            <a:ext cx="3574302"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hasCustomPrompt="1"/>
          </p:nvPr>
        </p:nvSpPr>
        <p:spPr>
          <a:xfrm>
            <a:off x="4308665" y="2952750"/>
            <a:ext cx="3464976" cy="321627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4308666" y="1782763"/>
            <a:ext cx="3602736"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hasCustomPrompt="1"/>
          </p:nvPr>
        </p:nvSpPr>
        <p:spPr>
          <a:xfrm>
            <a:off x="8169276" y="2952750"/>
            <a:ext cx="3468686" cy="3214219"/>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8169276" y="1782763"/>
            <a:ext cx="3468687"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13" name="Text Placeholder 2">
            <a:extLst>
              <a:ext uri="{FF2B5EF4-FFF2-40B4-BE49-F238E27FC236}">
                <a16:creationId xmlns:a16="http://schemas.microsoft.com/office/drawing/2014/main" id="{8D9D70C2-DA34-4858-80B2-55B6FE86947F}"/>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Text Placeholder 4">
            <a:extLst>
              <a:ext uri="{FF2B5EF4-FFF2-40B4-BE49-F238E27FC236}">
                <a16:creationId xmlns:a16="http://schemas.microsoft.com/office/drawing/2014/main" id="{40728725-7A78-487E-BA78-C479F2AD7716}"/>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5" name="Text Placeholder 4">
            <a:extLst>
              <a:ext uri="{FF2B5EF4-FFF2-40B4-BE49-F238E27FC236}">
                <a16:creationId xmlns:a16="http://schemas.microsoft.com/office/drawing/2014/main" id="{39F5B072-E379-4A42-8C45-0B070D40CD1D}"/>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23590876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441" y="1600201"/>
            <a:ext cx="3656648"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3603" y="343408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3603" y="43434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3603" y="52578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207672428"/>
      </p:ext>
    </p:extLst>
  </p:cSld>
  <p:clrMapOvr>
    <a:masterClrMapping/>
  </p:clrMapOvr>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userDrawn="1"/>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2481464735"/>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9" y="3429000"/>
            <a:ext cx="2285408"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438" y="2743200"/>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1351"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3837"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6132"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438" y="2059359"/>
            <a:ext cx="685621" cy="685800"/>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6815" y="2059359"/>
            <a:ext cx="685621" cy="6858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099491" y="2059359"/>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1786" y="2059359"/>
            <a:ext cx="685621" cy="685800"/>
          </a:xfrm>
        </p:spPr>
        <p:txBody>
          <a:bodyPr anchor="t">
            <a:normAutofit/>
          </a:bodyPr>
          <a:lstStyle>
            <a:lvl1pPr marL="0" indent="0" algn="ctr">
              <a:buNone/>
              <a:defRPr sz="1799"/>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1350" y="3429000"/>
            <a:ext cx="2275982"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4414" y="3429000"/>
            <a:ext cx="2285404"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6899" y="3429000"/>
            <a:ext cx="2285405"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32876383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436"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371600"/>
            <a:ext cx="10969943" cy="1600200"/>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4282"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399128"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3974"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userDrawn="1"/>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3946" y="3427884"/>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userDrawn="1"/>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userDrawn="1"/>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userDrawn="1"/>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3633" y="3427884"/>
            <a:ext cx="916395" cy="916634"/>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78484" y="3429000"/>
            <a:ext cx="916395" cy="916634"/>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8787" y="3429000"/>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62445380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9"/>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9"/>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9"/>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9"/>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272868426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Oval 14">
            <a:extLst>
              <a:ext uri="{FF2B5EF4-FFF2-40B4-BE49-F238E27FC236}">
                <a16:creationId xmlns:a16="http://schemas.microsoft.com/office/drawing/2014/main" id="{E6B50534-8912-F488-1B98-299727704534}"/>
              </a:ext>
            </a:extLst>
          </p:cNvPr>
          <p:cNvSpPr/>
          <p:nvPr userDrawn="1"/>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6" name="Oval 15">
            <a:extLst>
              <a:ext uri="{FF2B5EF4-FFF2-40B4-BE49-F238E27FC236}">
                <a16:creationId xmlns:a16="http://schemas.microsoft.com/office/drawing/2014/main" id="{F4AC03FD-8700-9897-5E2F-561981623E53}"/>
              </a:ext>
            </a:extLst>
          </p:cNvPr>
          <p:cNvSpPr/>
          <p:nvPr userDrawn="1"/>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450" y="2522400"/>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3170" y="2521862"/>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88964" y="2522402"/>
            <a:ext cx="2742486"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45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317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88959"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450" y="2057400"/>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3170" y="2054871"/>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88959" y="2057398"/>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56375628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789606"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Oval 14">
            <a:extLst>
              <a:ext uri="{FF2B5EF4-FFF2-40B4-BE49-F238E27FC236}">
                <a16:creationId xmlns:a16="http://schemas.microsoft.com/office/drawing/2014/main" id="{E6B50534-8912-F488-1B98-299727704534}"/>
              </a:ext>
            </a:extLst>
          </p:cNvPr>
          <p:cNvSpPr/>
          <p:nvPr userDrawn="1"/>
        </p:nvSpPr>
        <p:spPr>
          <a:xfrm>
            <a:off x="4526002"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6" name="Oval 15">
            <a:extLst>
              <a:ext uri="{FF2B5EF4-FFF2-40B4-BE49-F238E27FC236}">
                <a16:creationId xmlns:a16="http://schemas.microsoft.com/office/drawing/2014/main" id="{F4AC03FD-8700-9897-5E2F-561981623E53}"/>
              </a:ext>
            </a:extLst>
          </p:cNvPr>
          <p:cNvSpPr/>
          <p:nvPr userDrawn="1"/>
        </p:nvSpPr>
        <p:spPr>
          <a:xfrm>
            <a:off x="7268769"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7" name="Oval 16">
            <a:extLst>
              <a:ext uri="{FF2B5EF4-FFF2-40B4-BE49-F238E27FC236}">
                <a16:creationId xmlns:a16="http://schemas.microsoft.com/office/drawing/2014/main" id="{B9D00326-0BB5-1A5F-E5B0-1D20FD3C83AF}"/>
              </a:ext>
            </a:extLst>
          </p:cNvPr>
          <p:cNvSpPr/>
          <p:nvPr userDrawn="1"/>
        </p:nvSpPr>
        <p:spPr>
          <a:xfrm>
            <a:off x="10011537"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673"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069"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3836"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6604"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673" y="2057400"/>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069"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3836" y="2057398"/>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0231"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1927" y="25146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3836"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6893" y="2528953"/>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106305522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Oval 14">
            <a:extLst>
              <a:ext uri="{FF2B5EF4-FFF2-40B4-BE49-F238E27FC236}">
                <a16:creationId xmlns:a16="http://schemas.microsoft.com/office/drawing/2014/main" id="{E6B50534-8912-F488-1B98-299727704534}"/>
              </a:ext>
            </a:extLst>
          </p:cNvPr>
          <p:cNvSpPr/>
          <p:nvPr userDrawn="1"/>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6" name="Oval 15">
            <a:extLst>
              <a:ext uri="{FF2B5EF4-FFF2-40B4-BE49-F238E27FC236}">
                <a16:creationId xmlns:a16="http://schemas.microsoft.com/office/drawing/2014/main" id="{F4AC03FD-8700-9897-5E2F-561981623E53}"/>
              </a:ext>
            </a:extLst>
          </p:cNvPr>
          <p:cNvSpPr/>
          <p:nvPr userDrawn="1"/>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7" name="Oval 16">
            <a:extLst>
              <a:ext uri="{FF2B5EF4-FFF2-40B4-BE49-F238E27FC236}">
                <a16:creationId xmlns:a16="http://schemas.microsoft.com/office/drawing/2014/main" id="{B9D00326-0BB5-1A5F-E5B0-1D20FD3C83AF}"/>
              </a:ext>
            </a:extLst>
          </p:cNvPr>
          <p:cNvSpPr/>
          <p:nvPr userDrawn="1"/>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5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userDrawn="1"/>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673"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124"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5770"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175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469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673" y="2057400"/>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214"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0250" y="2057398"/>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7519"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58676" y="2054466"/>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001" y="2514600"/>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0314" y="252858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2938" y="251166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3444" y="2525442"/>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108568053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441" y="685800"/>
            <a:ext cx="5027890"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3126585420"/>
      </p:ext>
    </p:extLst>
  </p:cSld>
  <p:clrMapOvr>
    <a:masterClrMapping/>
  </p:clrMapOvr>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441" y="1828800"/>
            <a:ext cx="4113728"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3"/>
            <a:ext cx="12188825"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185553771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6" y="309531"/>
            <a:ext cx="11523191" cy="5641440"/>
          </a:xfrm>
          <a:prstGeom prst="rect">
            <a:avLst/>
          </a:prstGeom>
          <a:noFill/>
        </p:spPr>
        <p:txBody>
          <a:bodyPr wrap="square" rtlCol="0">
            <a:noAutofit/>
          </a:bodyPr>
          <a:lstStyle/>
          <a:p>
            <a:pPr algn="l">
              <a:lnSpc>
                <a:spcPct val="90000"/>
              </a:lnSpc>
            </a:pPr>
            <a:r>
              <a:rPr lang="en-US" sz="6800" b="1" spc="-150" baseline="0"/>
              <a:t>No matter where work happens, digital workﬂows drive productivity and </a:t>
            </a:r>
            <a:br>
              <a:rPr lang="en-US" sz="6800" b="1" spc="-150" baseline="0"/>
            </a:br>
            <a:r>
              <a:rPr lang="en-US" sz="6800" b="1" spc="-150" baseline="0"/>
              <a:t>great experiences.</a:t>
            </a:r>
          </a:p>
        </p:txBody>
      </p:sp>
    </p:spTree>
    <p:extLst>
      <p:ext uri="{BB962C8B-B14F-4D97-AF65-F5344CB8AC3E}">
        <p14:creationId xmlns:p14="http://schemas.microsoft.com/office/powerpoint/2010/main" val="25255464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441" y="2514600"/>
            <a:ext cx="4113728" cy="3657600"/>
          </a:xfrm>
        </p:spPr>
        <p:txBody>
          <a:bodyPr tIns="182880"/>
          <a:lstStyle>
            <a:lvl1pPr marL="0" indent="0">
              <a:buNone/>
              <a:defRPr sz="1600">
                <a:solidFill>
                  <a:schemeClr val="tx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3624" y="2"/>
            <a:ext cx="7015202"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441" y="685800"/>
            <a:ext cx="4113728" cy="18288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3544231858"/>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8"/>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42323717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8"/>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1143000"/>
            <a:ext cx="5942052" cy="22860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5656" y="685800"/>
            <a:ext cx="4113728" cy="5486401"/>
          </a:xfrm>
        </p:spPr>
        <p:txBody>
          <a:bodyPr wrap="square" anchor="ctr">
            <a:normAutofit/>
          </a:bodyPr>
          <a:lstStyle>
            <a:lvl1pPr marL="0" indent="0" algn="ctr">
              <a:buNone/>
              <a:defRPr sz="2399">
                <a:solidFill>
                  <a:srgbClr val="758390"/>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userDrawn="1"/>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8636653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8"/>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5656" y="48006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08575" y="0"/>
            <a:ext cx="5165663" cy="45720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5656" y="5266834"/>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5656" y="57150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25955032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userDrawn="1"/>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3170" y="2286000"/>
            <a:ext cx="6399133"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userDrawn="1"/>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6305" y="2743200"/>
            <a:ext cx="1371243"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28813090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userDrawn="1"/>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292606662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pt)</a:t>
            </a:r>
          </a:p>
        </p:txBody>
      </p:sp>
    </p:spTree>
    <p:extLst>
      <p:ext uri="{BB962C8B-B14F-4D97-AF65-F5344CB8AC3E}">
        <p14:creationId xmlns:p14="http://schemas.microsoft.com/office/powerpoint/2010/main" val="180113797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1"/>
        <p:cNvGrpSpPr/>
        <p:nvPr/>
      </p:nvGrpSpPr>
      <p:grpSpPr>
        <a:xfrm>
          <a:off x="0" y="0"/>
          <a:ext cx="0" cy="0"/>
          <a:chOff x="0" y="0"/>
          <a:chExt cx="0" cy="0"/>
        </a:xfrm>
      </p:grpSpPr>
      <p:sp>
        <p:nvSpPr>
          <p:cNvPr id="52" name="Google Shape;52;g230b1a41ba8_0_220"/>
          <p:cNvSpPr txBox="1">
            <a:spLocks noGrp="1"/>
          </p:cNvSpPr>
          <p:nvPr>
            <p:ph type="title"/>
          </p:nvPr>
        </p:nvSpPr>
        <p:spPr>
          <a:xfrm>
            <a:off x="1408698" y="1127051"/>
            <a:ext cx="9371359" cy="29238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230b1a41ba8_0_220"/>
          <p:cNvSpPr txBox="1">
            <a:spLocks noGrp="1"/>
          </p:cNvSpPr>
          <p:nvPr>
            <p:ph type="body" idx="1"/>
          </p:nvPr>
        </p:nvSpPr>
        <p:spPr>
          <a:xfrm>
            <a:off x="1434747" y="3029622"/>
            <a:ext cx="9319472" cy="230832"/>
          </a:xfrm>
          <a:prstGeom prst="rect">
            <a:avLst/>
          </a:prstGeom>
          <a:noFill/>
          <a:ln>
            <a:noFill/>
          </a:ln>
        </p:spPr>
        <p:txBody>
          <a:bodyPr spcFirstLastPara="1" wrap="square" lIns="0" tIns="0" rIns="0" bIns="0" anchor="t" anchorCtr="0">
            <a:spAutoFit/>
          </a:bodyPr>
          <a:lstStyle>
            <a:lvl1pPr marL="457052" lvl="0" indent="-228525"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03" lvl="1" indent="-228525" algn="l">
              <a:lnSpc>
                <a:spcPct val="100000"/>
              </a:lnSpc>
              <a:spcBef>
                <a:spcPts val="0"/>
              </a:spcBef>
              <a:spcAft>
                <a:spcPts val="0"/>
              </a:spcAft>
              <a:buSzPts val="1400"/>
              <a:buNone/>
              <a:defRPr/>
            </a:lvl2pPr>
            <a:lvl3pPr marL="1371155" lvl="2" indent="-228525" algn="l">
              <a:lnSpc>
                <a:spcPct val="100000"/>
              </a:lnSpc>
              <a:spcBef>
                <a:spcPts val="0"/>
              </a:spcBef>
              <a:spcAft>
                <a:spcPts val="0"/>
              </a:spcAft>
              <a:buSzPts val="1400"/>
              <a:buNone/>
              <a:defRPr/>
            </a:lvl3pPr>
            <a:lvl4pPr marL="1828205" lvl="3" indent="-228525" algn="l">
              <a:lnSpc>
                <a:spcPct val="100000"/>
              </a:lnSpc>
              <a:spcBef>
                <a:spcPts val="0"/>
              </a:spcBef>
              <a:spcAft>
                <a:spcPts val="0"/>
              </a:spcAft>
              <a:buSzPts val="1400"/>
              <a:buNone/>
              <a:defRPr/>
            </a:lvl4pPr>
            <a:lvl5pPr marL="2285257" lvl="4" indent="-228525" algn="l">
              <a:lnSpc>
                <a:spcPct val="100000"/>
              </a:lnSpc>
              <a:spcBef>
                <a:spcPts val="0"/>
              </a:spcBef>
              <a:spcAft>
                <a:spcPts val="0"/>
              </a:spcAft>
              <a:buSzPts val="1400"/>
              <a:buNone/>
              <a:defRPr/>
            </a:lvl5pPr>
            <a:lvl6pPr marL="2742308" lvl="5" indent="-228525" algn="l">
              <a:lnSpc>
                <a:spcPct val="100000"/>
              </a:lnSpc>
              <a:spcBef>
                <a:spcPts val="0"/>
              </a:spcBef>
              <a:spcAft>
                <a:spcPts val="0"/>
              </a:spcAft>
              <a:buSzPts val="1400"/>
              <a:buNone/>
              <a:defRPr/>
            </a:lvl6pPr>
            <a:lvl7pPr marL="3199360" lvl="6" indent="-228525" algn="l">
              <a:lnSpc>
                <a:spcPct val="100000"/>
              </a:lnSpc>
              <a:spcBef>
                <a:spcPts val="0"/>
              </a:spcBef>
              <a:spcAft>
                <a:spcPts val="0"/>
              </a:spcAft>
              <a:buSzPts val="1400"/>
              <a:buNone/>
              <a:defRPr/>
            </a:lvl7pPr>
            <a:lvl8pPr marL="3656412" lvl="7" indent="-228525" algn="l">
              <a:lnSpc>
                <a:spcPct val="100000"/>
              </a:lnSpc>
              <a:spcBef>
                <a:spcPts val="0"/>
              </a:spcBef>
              <a:spcAft>
                <a:spcPts val="0"/>
              </a:spcAft>
              <a:buSzPts val="1400"/>
              <a:buNone/>
              <a:defRPr/>
            </a:lvl8pPr>
            <a:lvl9pPr marL="4113463" lvl="8" indent="-228525" algn="l">
              <a:lnSpc>
                <a:spcPct val="100000"/>
              </a:lnSpc>
              <a:spcBef>
                <a:spcPts val="0"/>
              </a:spcBef>
              <a:spcAft>
                <a:spcPts val="0"/>
              </a:spcAft>
              <a:buSzPts val="1400"/>
              <a:buNone/>
              <a:defRPr/>
            </a:lvl9pPr>
          </a:lstStyle>
          <a:p>
            <a:endParaRPr/>
          </a:p>
        </p:txBody>
      </p:sp>
      <p:sp>
        <p:nvSpPr>
          <p:cNvPr id="54" name="Google Shape;54;g230b1a41ba8_0_220"/>
          <p:cNvSpPr txBox="1">
            <a:spLocks noGrp="1"/>
          </p:cNvSpPr>
          <p:nvPr>
            <p:ph type="ftr" idx="11"/>
          </p:nvPr>
        </p:nvSpPr>
        <p:spPr>
          <a:xfrm>
            <a:off x="683494" y="6441160"/>
            <a:ext cx="2722091" cy="161711"/>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1"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g230b1a41ba8_0_220"/>
          <p:cNvSpPr txBox="1">
            <a:spLocks noGrp="1"/>
          </p:cNvSpPr>
          <p:nvPr>
            <p:ph type="dt" idx="10"/>
          </p:nvPr>
        </p:nvSpPr>
        <p:spPr>
          <a:xfrm>
            <a:off x="609442" y="6377941"/>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g230b1a41ba8_0_220"/>
          <p:cNvSpPr txBox="1">
            <a:spLocks noGrp="1"/>
          </p:cNvSpPr>
          <p:nvPr>
            <p:ph type="sldNum" idx="12"/>
          </p:nvPr>
        </p:nvSpPr>
        <p:spPr>
          <a:xfrm>
            <a:off x="8775955" y="6377943"/>
            <a:ext cx="2803370"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5617908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423006004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pic>
        <p:nvPicPr>
          <p:cNvPr id="20" name="Google Shape;1612;g23b5d3839b8_1_23" descr="Diagram&#10;&#10;Description automatically generated">
            <a:extLst>
              <a:ext uri="{FF2B5EF4-FFF2-40B4-BE49-F238E27FC236}">
                <a16:creationId xmlns:a16="http://schemas.microsoft.com/office/drawing/2014/main" id="{62429F1E-AF79-3FA3-842C-A24F1CBF255E}"/>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1075312" y="3349569"/>
            <a:ext cx="1371243" cy="1371600"/>
          </a:xfrm>
          <a:prstGeom prst="rect">
            <a:avLst/>
          </a:prstGeom>
          <a:noFill/>
          <a:ln>
            <a:noFill/>
          </a:ln>
        </p:spPr>
      </p:pic>
      <p:pic>
        <p:nvPicPr>
          <p:cNvPr id="21" name="Google Shape;1613;g23b5d3839b8_1_23" descr="Diagram&#10;&#10;Description automatically generated">
            <a:extLst>
              <a:ext uri="{FF2B5EF4-FFF2-40B4-BE49-F238E27FC236}">
                <a16:creationId xmlns:a16="http://schemas.microsoft.com/office/drawing/2014/main" id="{A5E056A9-D229-9BFD-0088-A716C5FE9CC9}"/>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2661267" y="3349569"/>
            <a:ext cx="1371243" cy="13716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Tree>
    <p:extLst>
      <p:ext uri="{BB962C8B-B14F-4D97-AF65-F5344CB8AC3E}">
        <p14:creationId xmlns:p14="http://schemas.microsoft.com/office/powerpoint/2010/main" val="1582100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9866152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t>Our work makes </a:t>
            </a:r>
            <a:br>
              <a:rPr lang="en-US" sz="6800" b="1" spc="-150" baseline="0"/>
            </a:br>
            <a:r>
              <a:rPr lang="en-US" sz="6800" b="1" spc="-150" baseline="0"/>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70862"/>
            <a:ext cx="4213225" cy="4321175"/>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7099511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30/70 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p:spPr>
        <p:txBody>
          <a:bodyPr rIns="0" anchor="b">
            <a:noAutofit/>
          </a:bodyPr>
          <a:lstStyle>
            <a:lvl1pPr>
              <a:defRPr sz="3199"/>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59062927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F0F5FA</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3192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viding slide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3DDE9-25B6-E848-9734-E78AF010B91F}"/>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9" name="Graphic 8">
            <a:extLst>
              <a:ext uri="{FF2B5EF4-FFF2-40B4-BE49-F238E27FC236}">
                <a16:creationId xmlns:a16="http://schemas.microsoft.com/office/drawing/2014/main" id="{E399A1B6-7CA3-4243-93F7-77A2D2A33F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26173" y="995855"/>
            <a:ext cx="4905665" cy="6308927"/>
          </a:xfrm>
          <a:prstGeom prst="rect">
            <a:avLst/>
          </a:prstGeom>
        </p:spPr>
      </p:pic>
      <p:sp>
        <p:nvSpPr>
          <p:cNvPr id="16" name="Text Placeholder 15">
            <a:extLst>
              <a:ext uri="{FF2B5EF4-FFF2-40B4-BE49-F238E27FC236}">
                <a16:creationId xmlns:a16="http://schemas.microsoft.com/office/drawing/2014/main" id="{893B850B-4EBF-F14D-890E-761E4C5D9E0B}"/>
              </a:ext>
            </a:extLst>
          </p:cNvPr>
          <p:cNvSpPr>
            <a:spLocks noGrp="1"/>
          </p:cNvSpPr>
          <p:nvPr>
            <p:ph type="body" sz="quarter" idx="10"/>
          </p:nvPr>
        </p:nvSpPr>
        <p:spPr>
          <a:xfrm>
            <a:off x="829496" y="1258705"/>
            <a:ext cx="6283435" cy="636008"/>
          </a:xfrm>
          <a:prstGeom prst="rect">
            <a:avLst/>
          </a:prstGeom>
          <a:noFill/>
        </p:spPr>
        <p:txBody>
          <a:bodyPr wrap="square" rtlCol="0">
            <a:spAutoFit/>
          </a:bodyPr>
          <a:lstStyle>
            <a:lvl1pPr marL="0" indent="0">
              <a:buNone/>
              <a:defRPr lang="en-US" sz="3199" b="1" i="0">
                <a:solidFill>
                  <a:schemeClr val="bg1"/>
                </a:solidFill>
                <a:latin typeface="Barlow SemiBold" pitchFamily="2" charset="77"/>
              </a:defRPr>
            </a:lvl1pPr>
            <a:lvl2pPr>
              <a:defRPr lang="en-US"/>
            </a:lvl2pPr>
            <a:lvl3pPr>
              <a:defRPr lang="en-US" sz="2399"/>
            </a:lvl3pPr>
            <a:lvl4pPr>
              <a:defRPr lang="en-US" sz="2399"/>
            </a:lvl4pPr>
            <a:lvl5pPr>
              <a:defRPr lang="en-US" sz="2399"/>
            </a:lvl5pPr>
          </a:lstStyle>
          <a:p>
            <a:pPr marL="0" lvl="0" defTabSz="609402"/>
            <a:r>
              <a:rPr lang="en-US"/>
              <a:t>Click to edit Master text styles</a:t>
            </a:r>
          </a:p>
        </p:txBody>
      </p:sp>
      <p:cxnSp>
        <p:nvCxnSpPr>
          <p:cNvPr id="18" name="Straight Connector 17">
            <a:extLst>
              <a:ext uri="{FF2B5EF4-FFF2-40B4-BE49-F238E27FC236}">
                <a16:creationId xmlns:a16="http://schemas.microsoft.com/office/drawing/2014/main" id="{6E5D2186-4AB4-8041-85D5-F0C3CE9A4D78}"/>
              </a:ext>
            </a:extLst>
          </p:cNvPr>
          <p:cNvCxnSpPr>
            <a:cxnSpLocks/>
          </p:cNvCxnSpPr>
          <p:nvPr userDrawn="1"/>
        </p:nvCxnSpPr>
        <p:spPr>
          <a:xfrm>
            <a:off x="914162" y="2102583"/>
            <a:ext cx="122976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D588764-0335-4E4A-BE91-17D8835D3C33}"/>
              </a:ext>
            </a:extLst>
          </p:cNvPr>
          <p:cNvSpPr>
            <a:spLocks noGrp="1"/>
          </p:cNvSpPr>
          <p:nvPr>
            <p:ph type="body" sz="quarter" idx="11"/>
          </p:nvPr>
        </p:nvSpPr>
        <p:spPr>
          <a:xfrm>
            <a:off x="746289" y="2936473"/>
            <a:ext cx="9213128" cy="989692"/>
          </a:xfrm>
          <a:prstGeom prst="rect">
            <a:avLst/>
          </a:prstGeom>
        </p:spPr>
        <p:txBody>
          <a:bodyPr/>
          <a:lstStyle>
            <a:lvl1pPr marL="0" indent="0">
              <a:buNone/>
              <a:defRPr sz="5865" b="0" i="0">
                <a:solidFill>
                  <a:schemeClr val="bg1"/>
                </a:solidFill>
                <a:latin typeface="Barlow" pitchFamily="2" charset="77"/>
              </a:defRPr>
            </a:lvl1pPr>
            <a:lvl2pPr>
              <a:defRPr b="0" i="0">
                <a:latin typeface="Barlow Light" pitchFamily="2" charset="77"/>
              </a:defRPr>
            </a:lvl2pPr>
            <a:lvl3pPr>
              <a:defRPr b="0" i="0">
                <a:latin typeface="Barlow Light" pitchFamily="2" charset="77"/>
              </a:defRPr>
            </a:lvl3pPr>
            <a:lvl4pPr>
              <a:defRPr b="0" i="0">
                <a:latin typeface="Barlow Light" pitchFamily="2" charset="77"/>
              </a:defRPr>
            </a:lvl4pPr>
            <a:lvl5pPr>
              <a:defRPr b="0" i="0">
                <a:latin typeface="Barlow Light" pitchFamily="2" charset="77"/>
              </a:defRPr>
            </a:lvl5pPr>
          </a:lstStyle>
          <a:p>
            <a:pPr lvl="0"/>
            <a:r>
              <a:rPr lang="en-US"/>
              <a:t>Click to edit Master text</a:t>
            </a:r>
          </a:p>
        </p:txBody>
      </p:sp>
      <p:sp>
        <p:nvSpPr>
          <p:cNvPr id="26" name="Text Placeholder 25">
            <a:extLst>
              <a:ext uri="{FF2B5EF4-FFF2-40B4-BE49-F238E27FC236}">
                <a16:creationId xmlns:a16="http://schemas.microsoft.com/office/drawing/2014/main" id="{09B63535-3612-DB4E-89CF-793399CBE50E}"/>
              </a:ext>
            </a:extLst>
          </p:cNvPr>
          <p:cNvSpPr>
            <a:spLocks noGrp="1"/>
          </p:cNvSpPr>
          <p:nvPr>
            <p:ph type="body" sz="quarter" idx="12"/>
          </p:nvPr>
        </p:nvSpPr>
        <p:spPr>
          <a:xfrm>
            <a:off x="803100" y="3861312"/>
            <a:ext cx="5333055" cy="532493"/>
          </a:xfrm>
          <a:prstGeom prst="rect">
            <a:avLst/>
          </a:prstGeom>
        </p:spPr>
        <p:txBody>
          <a:bodyPr/>
          <a:lstStyle>
            <a:lvl1pPr marL="0" indent="0">
              <a:buNone/>
              <a:defRPr sz="2666" b="0" i="0">
                <a:solidFill>
                  <a:schemeClr val="bg1"/>
                </a:solidFill>
                <a:latin typeface="Barlow" pitchFamily="2" charset="77"/>
              </a:defRPr>
            </a:lvl1pPr>
          </a:lstStyle>
          <a:p>
            <a:pPr lvl="0"/>
            <a:r>
              <a:rPr lang="en-US"/>
              <a:t>Click to edit Master text styles</a:t>
            </a:r>
          </a:p>
        </p:txBody>
      </p:sp>
      <p:sp>
        <p:nvSpPr>
          <p:cNvPr id="20" name="TextBox 19">
            <a:extLst>
              <a:ext uri="{FF2B5EF4-FFF2-40B4-BE49-F238E27FC236}">
                <a16:creationId xmlns:a16="http://schemas.microsoft.com/office/drawing/2014/main" id="{5A9C9AC0-9DBC-184A-A5C8-DA35674EE291}"/>
              </a:ext>
            </a:extLst>
          </p:cNvPr>
          <p:cNvSpPr txBox="1"/>
          <p:nvPr userDrawn="1"/>
        </p:nvSpPr>
        <p:spPr>
          <a:xfrm>
            <a:off x="10980826" y="6357255"/>
            <a:ext cx="729153" cy="338554"/>
          </a:xfrm>
          <a:prstGeom prst="rect">
            <a:avLst/>
          </a:prstGeom>
          <a:noFill/>
        </p:spPr>
        <p:txBody>
          <a:bodyPr wrap="square" rtlCol="0">
            <a:spAutoFit/>
          </a:bodyPr>
          <a:lstStyle/>
          <a:p>
            <a:pPr algn="r"/>
            <a:fld id="{5E38ECB3-9377-1A4B-A4DE-52AFB3C97B68}" type="slidenum">
              <a:rPr lang="en-US" sz="1600" b="1" i="0">
                <a:solidFill>
                  <a:schemeClr val="bg1"/>
                </a:solidFill>
                <a:latin typeface="Barlow SemiBold" pitchFamily="2" charset="77"/>
              </a:rPr>
              <a:pPr algn="r"/>
              <a:t>‹#›</a:t>
            </a:fld>
            <a:endParaRPr lang="en-US" sz="1600" b="1" i="0">
              <a:solidFill>
                <a:schemeClr val="bg1"/>
              </a:solidFill>
              <a:latin typeface="Barlow SemiBold" pitchFamily="2" charset="77"/>
            </a:endParaRPr>
          </a:p>
        </p:txBody>
      </p:sp>
    </p:spTree>
    <p:extLst>
      <p:ext uri="{BB962C8B-B14F-4D97-AF65-F5344CB8AC3E}">
        <p14:creationId xmlns:p14="http://schemas.microsoft.com/office/powerpoint/2010/main" val="143096514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7" y="596902"/>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1" y="1295402"/>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4510494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guide id="5" orient="horz" pos="376">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0" y="1295402"/>
            <a:ext cx="1082846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238108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guide id="5" orient="horz" pos="376">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body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638972" y="475042"/>
            <a:ext cx="10765344" cy="678844"/>
          </a:xfrm>
          <a:prstGeom prst="rect">
            <a:avLst/>
          </a:prstGeom>
        </p:spPr>
        <p:txBody>
          <a:bodyPr lIns="0" tIns="0" rIns="0" bIns="0"/>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638973" y="1295402"/>
            <a:ext cx="1075228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0" tIns="0" rIns="0" b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CF506BB-2355-8F49-9E0B-AC1D23EF6DDB}"/>
              </a:ext>
            </a:extLst>
          </p:cNvPr>
          <p:cNvSpPr/>
          <p:nvPr userDrawn="1"/>
        </p:nvSpPr>
        <p:spPr>
          <a:xfrm>
            <a:off x="0" y="6245699"/>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0" name="Rectangle 19">
            <a:extLst>
              <a:ext uri="{FF2B5EF4-FFF2-40B4-BE49-F238E27FC236}">
                <a16:creationId xmlns:a16="http://schemas.microsoft.com/office/drawing/2014/main" id="{DDCF2EFB-85B0-764F-963B-049E2E4EB028}"/>
              </a:ext>
            </a:extLst>
          </p:cNvPr>
          <p:cNvSpPr/>
          <p:nvPr userDrawn="1"/>
        </p:nvSpPr>
        <p:spPr>
          <a:xfrm>
            <a:off x="0" y="6245699"/>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1" name="Graphic 20">
            <a:extLst>
              <a:ext uri="{FF2B5EF4-FFF2-40B4-BE49-F238E27FC236}">
                <a16:creationId xmlns:a16="http://schemas.microsoft.com/office/drawing/2014/main" id="{185F4731-F6E5-BD47-99A6-05CD4C70924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8639"/>
            <a:ext cx="315603" cy="394607"/>
          </a:xfrm>
          <a:prstGeom prst="rect">
            <a:avLst/>
          </a:prstGeom>
        </p:spPr>
      </p:pic>
      <p:sp>
        <p:nvSpPr>
          <p:cNvPr id="22" name="Footer Placeholder 4">
            <a:extLst>
              <a:ext uri="{FF2B5EF4-FFF2-40B4-BE49-F238E27FC236}">
                <a16:creationId xmlns:a16="http://schemas.microsoft.com/office/drawing/2014/main" id="{DEAD28C0-A8A2-6E4D-80BA-7EF6C00E1DC5}"/>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E0C2D46E-E3B6-D644-907B-BDAA04081AF1}"/>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4242238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guide id="5" orient="horz" pos="376">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613" y="475043"/>
            <a:ext cx="11120514" cy="1325033"/>
          </a:xfrm>
          <a:prstGeom prst="rect">
            <a:avLst/>
          </a:prstGeom>
        </p:spPr>
        <p:txBody>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3443762"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3728131" y="2229259"/>
            <a:ext cx="827375" cy="732637"/>
          </a:xfrm>
          <a:prstGeom prst="rect">
            <a:avLst/>
          </a:prstGeom>
        </p:spPr>
        <p:txBody>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3808312"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3679492"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3687433"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6261384"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6536013" y="2229259"/>
            <a:ext cx="827375" cy="732637"/>
          </a:xfrm>
          <a:prstGeom prst="rect">
            <a:avLst/>
          </a:prstGeom>
        </p:spPr>
        <p:txBody>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6616195"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6487376"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6495316"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43" name="Rectangle 42">
            <a:extLst>
              <a:ext uri="{FF2B5EF4-FFF2-40B4-BE49-F238E27FC236}">
                <a16:creationId xmlns:a16="http://schemas.microsoft.com/office/drawing/2014/main" id="{4C64869D-34E4-0044-82D0-E70B733834CF}"/>
              </a:ext>
            </a:extLst>
          </p:cNvPr>
          <p:cNvSpPr/>
          <p:nvPr userDrawn="1"/>
        </p:nvSpPr>
        <p:spPr>
          <a:xfrm>
            <a:off x="9079006"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45" name="Picture Placeholder 13">
            <a:extLst>
              <a:ext uri="{FF2B5EF4-FFF2-40B4-BE49-F238E27FC236}">
                <a16:creationId xmlns:a16="http://schemas.microsoft.com/office/drawing/2014/main" id="{BC8A66F9-58A0-8540-9BBF-61F8325F5AB3}"/>
              </a:ext>
            </a:extLst>
          </p:cNvPr>
          <p:cNvSpPr>
            <a:spLocks noGrp="1"/>
          </p:cNvSpPr>
          <p:nvPr>
            <p:ph type="pic" sz="quarter" idx="36"/>
          </p:nvPr>
        </p:nvSpPr>
        <p:spPr>
          <a:xfrm>
            <a:off x="9353635" y="2229259"/>
            <a:ext cx="827375" cy="732637"/>
          </a:xfrm>
          <a:prstGeom prst="rect">
            <a:avLst/>
          </a:prstGeom>
        </p:spPr>
        <p:txBody>
          <a:bodyPr/>
          <a:lstStyle>
            <a:lvl1pPr marL="0" indent="0">
              <a:buNone/>
              <a:defRPr sz="1600"/>
            </a:lvl1pPr>
          </a:lstStyle>
          <a:p>
            <a:endParaRPr lang="en-US"/>
          </a:p>
        </p:txBody>
      </p:sp>
      <p:cxnSp>
        <p:nvCxnSpPr>
          <p:cNvPr id="46" name="Straight Connector 45">
            <a:extLst>
              <a:ext uri="{FF2B5EF4-FFF2-40B4-BE49-F238E27FC236}">
                <a16:creationId xmlns:a16="http://schemas.microsoft.com/office/drawing/2014/main" id="{200D76ED-13C3-164C-864F-4D0E9E7B0C25}"/>
              </a:ext>
            </a:extLst>
          </p:cNvPr>
          <p:cNvCxnSpPr>
            <a:cxnSpLocks/>
          </p:cNvCxnSpPr>
          <p:nvPr userDrawn="1"/>
        </p:nvCxnSpPr>
        <p:spPr>
          <a:xfrm>
            <a:off x="9433818"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55">
            <a:extLst>
              <a:ext uri="{FF2B5EF4-FFF2-40B4-BE49-F238E27FC236}">
                <a16:creationId xmlns:a16="http://schemas.microsoft.com/office/drawing/2014/main" id="{4381CA3F-DE75-A747-AAC6-47799C8A13E4}"/>
              </a:ext>
            </a:extLst>
          </p:cNvPr>
          <p:cNvSpPr>
            <a:spLocks noGrp="1"/>
          </p:cNvSpPr>
          <p:nvPr>
            <p:ph type="body" sz="quarter" idx="37"/>
          </p:nvPr>
        </p:nvSpPr>
        <p:spPr>
          <a:xfrm>
            <a:off x="9304998"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50" name="Text Placeholder 65">
            <a:extLst>
              <a:ext uri="{FF2B5EF4-FFF2-40B4-BE49-F238E27FC236}">
                <a16:creationId xmlns:a16="http://schemas.microsoft.com/office/drawing/2014/main" id="{758FCBC4-89DF-F045-9023-1A497954C553}"/>
              </a:ext>
            </a:extLst>
          </p:cNvPr>
          <p:cNvSpPr>
            <a:spLocks noGrp="1"/>
          </p:cNvSpPr>
          <p:nvPr>
            <p:ph type="body" sz="quarter" idx="38"/>
          </p:nvPr>
        </p:nvSpPr>
        <p:spPr>
          <a:xfrm>
            <a:off x="9312938"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626139"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910509" y="2229259"/>
            <a:ext cx="827375" cy="732637"/>
          </a:xfrm>
          <a:prstGeom prst="rect">
            <a:avLst/>
          </a:prstGeom>
        </p:spPr>
        <p:txBody>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990690"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861870"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869811"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2" name="Rectangle 31">
            <a:extLst>
              <a:ext uri="{FF2B5EF4-FFF2-40B4-BE49-F238E27FC236}">
                <a16:creationId xmlns:a16="http://schemas.microsoft.com/office/drawing/2014/main" id="{0C2BE2D0-B452-3048-BEC0-6AD8852DC95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51" name="Rectangle 50">
            <a:extLst>
              <a:ext uri="{FF2B5EF4-FFF2-40B4-BE49-F238E27FC236}">
                <a16:creationId xmlns:a16="http://schemas.microsoft.com/office/drawing/2014/main" id="{5D62683E-06C4-0B45-9DD6-5335EFC5583C}"/>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52" name="Graphic 51">
            <a:extLst>
              <a:ext uri="{FF2B5EF4-FFF2-40B4-BE49-F238E27FC236}">
                <a16:creationId xmlns:a16="http://schemas.microsoft.com/office/drawing/2014/main" id="{4D816FBC-3BAD-4640-9750-4ED9D92013B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53" name="Footer Placeholder 4">
            <a:extLst>
              <a:ext uri="{FF2B5EF4-FFF2-40B4-BE49-F238E27FC236}">
                <a16:creationId xmlns:a16="http://schemas.microsoft.com/office/drawing/2014/main" id="{0C4841C8-99D5-F245-A537-B44F2FA9984B}"/>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54" name="Slide Number Placeholder 5">
            <a:extLst>
              <a:ext uri="{FF2B5EF4-FFF2-40B4-BE49-F238E27FC236}">
                <a16:creationId xmlns:a16="http://schemas.microsoft.com/office/drawing/2014/main" id="{08D815E9-D8B0-5742-A9C5-E43F78F2DDE9}"/>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925548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plus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613" y="475043"/>
            <a:ext cx="11120514" cy="1325033"/>
          </a:xfrm>
          <a:prstGeom prst="rect">
            <a:avLst/>
          </a:prstGeom>
        </p:spPr>
        <p:txBody>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18" name="Rectangle 17">
            <a:extLst>
              <a:ext uri="{FF2B5EF4-FFF2-40B4-BE49-F238E27FC236}">
                <a16:creationId xmlns:a16="http://schemas.microsoft.com/office/drawing/2014/main" id="{E50A59C9-748C-DC4C-BD6E-D377DE2ACDA4}"/>
              </a:ext>
            </a:extLst>
          </p:cNvPr>
          <p:cNvSpPr/>
          <p:nvPr userDrawn="1"/>
        </p:nvSpPr>
        <p:spPr>
          <a:xfrm>
            <a:off x="1683478" y="1979112"/>
            <a:ext cx="425918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9" name="Picture Placeholder 21">
            <a:extLst>
              <a:ext uri="{FF2B5EF4-FFF2-40B4-BE49-F238E27FC236}">
                <a16:creationId xmlns:a16="http://schemas.microsoft.com/office/drawing/2014/main" id="{340A83AC-9202-E141-8A65-C61DFAD75BD1}"/>
              </a:ext>
            </a:extLst>
          </p:cNvPr>
          <p:cNvSpPr>
            <a:spLocks noGrp="1"/>
          </p:cNvSpPr>
          <p:nvPr>
            <p:ph type="pic" sz="quarter" idx="13"/>
          </p:nvPr>
        </p:nvSpPr>
        <p:spPr>
          <a:xfrm>
            <a:off x="1982073" y="2229199"/>
            <a:ext cx="842504" cy="735296"/>
          </a:xfrm>
          <a:prstGeom prst="rect">
            <a:avLst/>
          </a:prstGeom>
        </p:spPr>
        <p:txBody>
          <a:bodyPr/>
          <a:lstStyle>
            <a:lvl1pPr marL="0" indent="0">
              <a:buNone/>
              <a:defRPr sz="1600"/>
            </a:lvl1pPr>
          </a:lstStyle>
          <a:p>
            <a:endParaRPr lang="en-US"/>
          </a:p>
        </p:txBody>
      </p:sp>
      <p:cxnSp>
        <p:nvCxnSpPr>
          <p:cNvPr id="20" name="Straight Connector 19">
            <a:extLst>
              <a:ext uri="{FF2B5EF4-FFF2-40B4-BE49-F238E27FC236}">
                <a16:creationId xmlns:a16="http://schemas.microsoft.com/office/drawing/2014/main" id="{625BD393-541A-EB4A-A21F-0262AF2A1E72}"/>
              </a:ext>
            </a:extLst>
          </p:cNvPr>
          <p:cNvCxnSpPr>
            <a:cxnSpLocks/>
          </p:cNvCxnSpPr>
          <p:nvPr userDrawn="1"/>
        </p:nvCxnSpPr>
        <p:spPr>
          <a:xfrm>
            <a:off x="2069501"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 Placeholder 59">
            <a:extLst>
              <a:ext uri="{FF2B5EF4-FFF2-40B4-BE49-F238E27FC236}">
                <a16:creationId xmlns:a16="http://schemas.microsoft.com/office/drawing/2014/main" id="{9EC79840-7852-CF4E-A038-4C459AB68F30}"/>
              </a:ext>
            </a:extLst>
          </p:cNvPr>
          <p:cNvSpPr>
            <a:spLocks noGrp="1"/>
          </p:cNvSpPr>
          <p:nvPr>
            <p:ph type="body" sz="quarter" idx="26"/>
          </p:nvPr>
        </p:nvSpPr>
        <p:spPr>
          <a:xfrm>
            <a:off x="1955549" y="2973860"/>
            <a:ext cx="3668929"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sz="1267" b="1" i="0">
                <a:latin typeface="Barlow" pitchFamily="2" charset="77"/>
              </a:defRPr>
            </a:lvl2pPr>
            <a:lvl3pPr marL="914103" indent="0">
              <a:buNone/>
              <a:defRPr sz="1267" b="1" i="0">
                <a:latin typeface="Barlow" pitchFamily="2" charset="77"/>
              </a:defRPr>
            </a:lvl3pPr>
            <a:lvl4pPr marL="1371155" indent="0">
              <a:buNone/>
              <a:defRPr sz="1267" b="1" i="0">
                <a:latin typeface="Barlow" pitchFamily="2" charset="77"/>
              </a:defRPr>
            </a:lvl4pPr>
            <a:lvl5pPr marL="1828205" indent="0">
              <a:buNone/>
              <a:defRPr sz="1267" b="1" i="0">
                <a:latin typeface="Barlow" pitchFamily="2" charset="77"/>
              </a:defRPr>
            </a:lvl5pPr>
          </a:lstStyle>
          <a:p>
            <a:pPr lvl="0"/>
            <a:r>
              <a:rPr lang="en-US"/>
              <a:t>Click to edit Master text styles</a:t>
            </a:r>
          </a:p>
        </p:txBody>
      </p:sp>
      <p:sp>
        <p:nvSpPr>
          <p:cNvPr id="22" name="Text Placeholder 67">
            <a:extLst>
              <a:ext uri="{FF2B5EF4-FFF2-40B4-BE49-F238E27FC236}">
                <a16:creationId xmlns:a16="http://schemas.microsoft.com/office/drawing/2014/main" id="{E3668B6F-0B8E-C347-B487-50169938EE18}"/>
              </a:ext>
            </a:extLst>
          </p:cNvPr>
          <p:cNvSpPr>
            <a:spLocks noGrp="1"/>
          </p:cNvSpPr>
          <p:nvPr>
            <p:ph type="body" sz="quarter" idx="30"/>
          </p:nvPr>
        </p:nvSpPr>
        <p:spPr>
          <a:xfrm>
            <a:off x="1930272" y="3749253"/>
            <a:ext cx="3694207" cy="534648"/>
          </a:xfrm>
          <a:prstGeom prst="rect">
            <a:avLst/>
          </a:prstGeom>
        </p:spPr>
        <p:txBody>
          <a:bodyPr/>
          <a:lstStyle>
            <a:lvl1pPr marL="0" indent="0">
              <a:lnSpc>
                <a:spcPct val="10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26" name="Rectangle 25">
            <a:extLst>
              <a:ext uri="{FF2B5EF4-FFF2-40B4-BE49-F238E27FC236}">
                <a16:creationId xmlns:a16="http://schemas.microsoft.com/office/drawing/2014/main" id="{E6B7F743-4380-264D-AE53-3826C92C1A47}"/>
              </a:ext>
            </a:extLst>
          </p:cNvPr>
          <p:cNvSpPr/>
          <p:nvPr userDrawn="1"/>
        </p:nvSpPr>
        <p:spPr>
          <a:xfrm>
            <a:off x="6246166" y="1979112"/>
            <a:ext cx="425918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7" name="Picture Placeholder 21">
            <a:extLst>
              <a:ext uri="{FF2B5EF4-FFF2-40B4-BE49-F238E27FC236}">
                <a16:creationId xmlns:a16="http://schemas.microsoft.com/office/drawing/2014/main" id="{EC2B114E-B77C-994E-A770-804A7C9658BE}"/>
              </a:ext>
            </a:extLst>
          </p:cNvPr>
          <p:cNvSpPr>
            <a:spLocks noGrp="1"/>
          </p:cNvSpPr>
          <p:nvPr>
            <p:ph type="pic" sz="quarter" idx="31"/>
          </p:nvPr>
        </p:nvSpPr>
        <p:spPr>
          <a:xfrm>
            <a:off x="6544760" y="2229199"/>
            <a:ext cx="842504" cy="735296"/>
          </a:xfrm>
          <a:prstGeom prst="rect">
            <a:avLst/>
          </a:prstGeom>
        </p:spPr>
        <p:txBody>
          <a:bodyPr/>
          <a:lstStyle>
            <a:lvl1pPr marL="0" indent="0">
              <a:buNone/>
              <a:defRPr sz="1600"/>
            </a:lvl1pPr>
          </a:lstStyle>
          <a:p>
            <a:endParaRPr lang="en-US"/>
          </a:p>
        </p:txBody>
      </p:sp>
      <p:cxnSp>
        <p:nvCxnSpPr>
          <p:cNvPr id="28" name="Straight Connector 27">
            <a:extLst>
              <a:ext uri="{FF2B5EF4-FFF2-40B4-BE49-F238E27FC236}">
                <a16:creationId xmlns:a16="http://schemas.microsoft.com/office/drawing/2014/main" id="{87ED18C0-2032-A144-84EE-824400C882C7}"/>
              </a:ext>
            </a:extLst>
          </p:cNvPr>
          <p:cNvCxnSpPr>
            <a:cxnSpLocks/>
          </p:cNvCxnSpPr>
          <p:nvPr userDrawn="1"/>
        </p:nvCxnSpPr>
        <p:spPr>
          <a:xfrm>
            <a:off x="6632189"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59">
            <a:extLst>
              <a:ext uri="{FF2B5EF4-FFF2-40B4-BE49-F238E27FC236}">
                <a16:creationId xmlns:a16="http://schemas.microsoft.com/office/drawing/2014/main" id="{7CEFDB90-E59E-6147-9DAD-B006595BB96E}"/>
              </a:ext>
            </a:extLst>
          </p:cNvPr>
          <p:cNvSpPr>
            <a:spLocks noGrp="1"/>
          </p:cNvSpPr>
          <p:nvPr>
            <p:ph type="body" sz="quarter" idx="32"/>
          </p:nvPr>
        </p:nvSpPr>
        <p:spPr>
          <a:xfrm>
            <a:off x="6518236" y="2973860"/>
            <a:ext cx="3715041"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sz="1267" b="1" i="0">
                <a:latin typeface="Barlow" pitchFamily="2" charset="77"/>
              </a:defRPr>
            </a:lvl2pPr>
            <a:lvl3pPr marL="914103" indent="0">
              <a:buNone/>
              <a:defRPr sz="1267" b="1" i="0">
                <a:latin typeface="Barlow" pitchFamily="2" charset="77"/>
              </a:defRPr>
            </a:lvl3pPr>
            <a:lvl4pPr marL="1371155" indent="0">
              <a:buNone/>
              <a:defRPr sz="1267" b="1" i="0">
                <a:latin typeface="Barlow" pitchFamily="2" charset="77"/>
              </a:defRPr>
            </a:lvl4pPr>
            <a:lvl5pPr marL="1828205" indent="0">
              <a:buNone/>
              <a:defRPr sz="1267" b="1" i="0">
                <a:latin typeface="Barlow" pitchFamily="2" charset="77"/>
              </a:defRPr>
            </a:lvl5pPr>
          </a:lstStyle>
          <a:p>
            <a:pPr lvl="0"/>
            <a:r>
              <a:rPr lang="en-US"/>
              <a:t>Click to edit Master text styles</a:t>
            </a:r>
          </a:p>
        </p:txBody>
      </p:sp>
      <p:sp>
        <p:nvSpPr>
          <p:cNvPr id="33" name="Text Placeholder 67">
            <a:extLst>
              <a:ext uri="{FF2B5EF4-FFF2-40B4-BE49-F238E27FC236}">
                <a16:creationId xmlns:a16="http://schemas.microsoft.com/office/drawing/2014/main" id="{EEB527A9-AFFF-D84D-9F31-3B1F8C3A65E4}"/>
              </a:ext>
            </a:extLst>
          </p:cNvPr>
          <p:cNvSpPr>
            <a:spLocks noGrp="1"/>
          </p:cNvSpPr>
          <p:nvPr>
            <p:ph type="body" sz="quarter" idx="33"/>
          </p:nvPr>
        </p:nvSpPr>
        <p:spPr>
          <a:xfrm>
            <a:off x="6492959" y="3749253"/>
            <a:ext cx="3740318" cy="534648"/>
          </a:xfrm>
          <a:prstGeom prst="rect">
            <a:avLst/>
          </a:prstGeom>
        </p:spPr>
        <p:txBody>
          <a:bodyPr/>
          <a:lstStyle>
            <a:lvl1pPr marL="0" indent="0">
              <a:lnSpc>
                <a:spcPct val="10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23" name="Rectangle 22">
            <a:extLst>
              <a:ext uri="{FF2B5EF4-FFF2-40B4-BE49-F238E27FC236}">
                <a16:creationId xmlns:a16="http://schemas.microsoft.com/office/drawing/2014/main" id="{A8D332AE-05CD-CA4C-A866-34CD31C5B053}"/>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4" name="Rectangle 23">
            <a:extLst>
              <a:ext uri="{FF2B5EF4-FFF2-40B4-BE49-F238E27FC236}">
                <a16:creationId xmlns:a16="http://schemas.microsoft.com/office/drawing/2014/main" id="{7464BCFC-E0D3-984D-AEC4-E7C1CD26479F}"/>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5" name="Graphic 24">
            <a:extLst>
              <a:ext uri="{FF2B5EF4-FFF2-40B4-BE49-F238E27FC236}">
                <a16:creationId xmlns:a16="http://schemas.microsoft.com/office/drawing/2014/main" id="{5ADC67C7-3416-3443-8B4A-53C0E4668F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29" name="Footer Placeholder 4">
            <a:extLst>
              <a:ext uri="{FF2B5EF4-FFF2-40B4-BE49-F238E27FC236}">
                <a16:creationId xmlns:a16="http://schemas.microsoft.com/office/drawing/2014/main" id="{17BA3069-7E64-2048-AF4A-24BCEBEC3406}"/>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30" name="Slide Number Placeholder 5">
            <a:extLst>
              <a:ext uri="{FF2B5EF4-FFF2-40B4-BE49-F238E27FC236}">
                <a16:creationId xmlns:a16="http://schemas.microsoft.com/office/drawing/2014/main" id="{BDF9AD9F-90E3-D844-8DA8-9D7CB23B3448}"/>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29353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17">
          <p15:clr>
            <a:srgbClr val="FBAE40"/>
          </p15:clr>
        </p15:guide>
        <p15:guide id="4" pos="393">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612618" y="450486"/>
            <a:ext cx="11120514" cy="492314"/>
          </a:xfrm>
          <a:prstGeom prst="rect">
            <a:avLst/>
          </a:prstGeom>
        </p:spPr>
        <p:txBody>
          <a:bodyPr lIns="0" tIns="0" rIns="0" bIns="0">
            <a:spAutoFit/>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4985284" y="1979112"/>
            <a:ext cx="2479507" cy="3480392"/>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5269653" y="2229259"/>
            <a:ext cx="827375" cy="323678"/>
          </a:xfrm>
          <a:prstGeom prst="rect">
            <a:avLst/>
          </a:prstGeom>
        </p:spPr>
        <p:txBody>
          <a:bodyPr lIns="0" tIns="0" rIns="0" bIns="0">
            <a:spAutoFit/>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5349835"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5221014" y="3067334"/>
            <a:ext cx="2111593" cy="389851"/>
          </a:xfrm>
          <a:prstGeom prst="rect">
            <a:avLst/>
          </a:prstGeom>
        </p:spPr>
        <p:txBody>
          <a:bodyPr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5228955" y="3766246"/>
            <a:ext cx="2095302" cy="172955"/>
          </a:xfrm>
          <a:prstGeom prst="rect">
            <a:avLst/>
          </a:prstGeom>
        </p:spPr>
        <p:txBody>
          <a:bodyPr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7802906" y="1979111"/>
            <a:ext cx="2479507" cy="3480391"/>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8077536" y="2229259"/>
            <a:ext cx="827375" cy="323678"/>
          </a:xfrm>
          <a:prstGeom prst="rect">
            <a:avLst/>
          </a:prstGeom>
        </p:spPr>
        <p:txBody>
          <a:bodyPr lIns="0" tIns="0" rIns="0" bIns="0">
            <a:spAutoFit/>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8157718"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8028898" y="3067334"/>
            <a:ext cx="2111593" cy="389851"/>
          </a:xfrm>
          <a:prstGeom prst="rect">
            <a:avLst/>
          </a:prstGeom>
        </p:spPr>
        <p:txBody>
          <a:bodyPr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8036839" y="3766246"/>
            <a:ext cx="2095302" cy="172955"/>
          </a:xfrm>
          <a:prstGeom prst="rect">
            <a:avLst/>
          </a:prstGeom>
        </p:spPr>
        <p:txBody>
          <a:bodyPr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2167662" y="1979113"/>
            <a:ext cx="2479507" cy="3480393"/>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2452031" y="2229259"/>
            <a:ext cx="827375" cy="323678"/>
          </a:xfrm>
          <a:prstGeom prst="rect">
            <a:avLst/>
          </a:prstGeom>
        </p:spPr>
        <p:txBody>
          <a:bodyPr lIns="0" tIns="0" rIns="0" bIns="0">
            <a:spAutoFit/>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2532213"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2403392" y="3067334"/>
            <a:ext cx="2111593" cy="389851"/>
          </a:xfrm>
          <a:prstGeom prst="rect">
            <a:avLst/>
          </a:prstGeom>
        </p:spPr>
        <p:txBody>
          <a:bodyPr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2411333" y="3766246"/>
            <a:ext cx="2095302" cy="172955"/>
          </a:xfrm>
          <a:prstGeom prst="rect">
            <a:avLst/>
          </a:prstGeom>
        </p:spPr>
        <p:txBody>
          <a:bodyPr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55" name="Rectangle 54">
            <a:extLst>
              <a:ext uri="{FF2B5EF4-FFF2-40B4-BE49-F238E27FC236}">
                <a16:creationId xmlns:a16="http://schemas.microsoft.com/office/drawing/2014/main" id="{D542C6F3-BF2D-1846-8920-348232A3ED0D}"/>
              </a:ext>
            </a:extLst>
          </p:cNvPr>
          <p:cNvSpPr/>
          <p:nvPr userDrawn="1"/>
        </p:nvSpPr>
        <p:spPr>
          <a:xfrm>
            <a:off x="0" y="6245699"/>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56" name="Rectangle 55">
            <a:extLst>
              <a:ext uri="{FF2B5EF4-FFF2-40B4-BE49-F238E27FC236}">
                <a16:creationId xmlns:a16="http://schemas.microsoft.com/office/drawing/2014/main" id="{1894B7CB-2B3E-5549-984E-87B33C602E0A}"/>
              </a:ext>
            </a:extLst>
          </p:cNvPr>
          <p:cNvSpPr/>
          <p:nvPr userDrawn="1"/>
        </p:nvSpPr>
        <p:spPr>
          <a:xfrm>
            <a:off x="0" y="6245699"/>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57" name="Graphic 56">
            <a:extLst>
              <a:ext uri="{FF2B5EF4-FFF2-40B4-BE49-F238E27FC236}">
                <a16:creationId xmlns:a16="http://schemas.microsoft.com/office/drawing/2014/main" id="{4139DB59-6B71-ED49-8F0A-8BBA0EFE19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8639"/>
            <a:ext cx="315603" cy="394607"/>
          </a:xfrm>
          <a:prstGeom prst="rect">
            <a:avLst/>
          </a:prstGeom>
        </p:spPr>
      </p:pic>
      <p:sp>
        <p:nvSpPr>
          <p:cNvPr id="58" name="Footer Placeholder 4">
            <a:extLst>
              <a:ext uri="{FF2B5EF4-FFF2-40B4-BE49-F238E27FC236}">
                <a16:creationId xmlns:a16="http://schemas.microsoft.com/office/drawing/2014/main" id="{A8D778B4-5A5A-DC45-83F2-0950C03F2CC3}"/>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59" name="Slide Number Placeholder 5">
            <a:extLst>
              <a:ext uri="{FF2B5EF4-FFF2-40B4-BE49-F238E27FC236}">
                <a16:creationId xmlns:a16="http://schemas.microsoft.com/office/drawing/2014/main" id="{747120B7-33BC-E940-8C7E-3B8E9AE57E23}"/>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41400514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slide ">
  <p:cSld name="Title slide ">
    <p:spTree>
      <p:nvGrpSpPr>
        <p:cNvPr id="1" name="Shape 38"/>
        <p:cNvGrpSpPr/>
        <p:nvPr/>
      </p:nvGrpSpPr>
      <p:grpSpPr>
        <a:xfrm>
          <a:off x="0" y="0"/>
          <a:ext cx="0" cy="0"/>
          <a:chOff x="0" y="0"/>
          <a:chExt cx="0" cy="0"/>
        </a:xfrm>
      </p:grpSpPr>
      <p:sp>
        <p:nvSpPr>
          <p:cNvPr id="39" name="Google Shape;39;p49"/>
          <p:cNvSpPr/>
          <p:nvPr/>
        </p:nvSpPr>
        <p:spPr>
          <a:xfrm>
            <a:off x="0" y="-133"/>
            <a:ext cx="12188825" cy="6858000"/>
          </a:xfrm>
          <a:prstGeom prst="rect">
            <a:avLst/>
          </a:prstGeom>
          <a:solidFill>
            <a:srgbClr val="573D82"/>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6" b="0" i="0" u="none" strike="noStrike" cap="none">
              <a:solidFill>
                <a:srgbClr val="000000"/>
              </a:solidFill>
              <a:latin typeface="Arial"/>
              <a:ea typeface="Arial"/>
              <a:cs typeface="Arial"/>
              <a:sym typeface="Arial"/>
            </a:endParaRPr>
          </a:p>
        </p:txBody>
      </p:sp>
      <p:pic>
        <p:nvPicPr>
          <p:cNvPr id="41" name="Google Shape;41;p49"/>
          <p:cNvPicPr preferRelativeResize="0"/>
          <p:nvPr/>
        </p:nvPicPr>
        <p:blipFill rotWithShape="1">
          <a:blip r:embed="rId2">
            <a:alphaModFix amt="5000"/>
          </a:blip>
          <a:srcRect t="1807" b="9389"/>
          <a:stretch/>
        </p:blipFill>
        <p:spPr>
          <a:xfrm>
            <a:off x="4792436" y="0"/>
            <a:ext cx="6100115" cy="6858000"/>
          </a:xfrm>
          <a:prstGeom prst="rect">
            <a:avLst/>
          </a:prstGeom>
          <a:noFill/>
          <a:ln>
            <a:noFill/>
          </a:ln>
        </p:spPr>
      </p:pic>
      <p:sp>
        <p:nvSpPr>
          <p:cNvPr id="4" name="TextBox 3">
            <a:extLst>
              <a:ext uri="{FF2B5EF4-FFF2-40B4-BE49-F238E27FC236}">
                <a16:creationId xmlns:a16="http://schemas.microsoft.com/office/drawing/2014/main" id="{59ADB3B8-2EDF-4EB5-BFD6-ED16A1582074}"/>
              </a:ext>
            </a:extLst>
          </p:cNvPr>
          <p:cNvSpPr txBox="1"/>
          <p:nvPr userDrawn="1"/>
        </p:nvSpPr>
        <p:spPr>
          <a:xfrm>
            <a:off x="11564573" y="6490160"/>
            <a:ext cx="367312" cy="276999"/>
          </a:xfrm>
          <a:prstGeom prst="rect">
            <a:avLst/>
          </a:prstGeom>
          <a:noFill/>
        </p:spPr>
        <p:txBody>
          <a:bodyPr wrap="none" rtlCol="0">
            <a:spAutoFit/>
          </a:bodyPr>
          <a:lstStyle/>
          <a:p>
            <a:fld id="{72C29B42-E3A3-654E-B2AA-DEE26E88A1E8}" type="slidenum">
              <a:rPr lang="en-US" sz="1200" b="0" i="0" smtClean="0">
                <a:solidFill>
                  <a:schemeClr val="bg1"/>
                </a:solidFill>
                <a:latin typeface="Barlow Medium" pitchFamily="2" charset="77"/>
              </a:rPr>
              <a:t>‹#›</a:t>
            </a:fld>
            <a:endParaRPr lang="en-US" sz="1200" b="0" i="0">
              <a:solidFill>
                <a:schemeClr val="bg1"/>
              </a:solidFill>
              <a:latin typeface="Barlow Medium" pitchFamily="2" charset="77"/>
            </a:endParaRPr>
          </a:p>
        </p:txBody>
      </p:sp>
    </p:spTree>
    <p:extLst>
      <p:ext uri="{BB962C8B-B14F-4D97-AF65-F5344CB8AC3E}">
        <p14:creationId xmlns:p14="http://schemas.microsoft.com/office/powerpoint/2010/main" val="2204990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gray">
          <a:xfrm>
            <a:off x="456746" y="1521309"/>
            <a:ext cx="10161969"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tx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tx1"/>
                </a:solidFill>
              </a:rPr>
            </a:br>
            <a:r>
              <a:rPr lang="en-US" sz="1600">
                <a:solidFill>
                  <a:schemeClr val="tx1"/>
                </a:solidFill>
              </a:rPr>
              <a:t>or functionality. The development, release, and timing of any features or functionality described </a:t>
            </a:r>
            <a:br>
              <a:rPr lang="en-US" sz="1600">
                <a:solidFill>
                  <a:schemeClr val="tx1"/>
                </a:solidFill>
              </a:rPr>
            </a:br>
            <a:r>
              <a:rPr lang="en-US" sz="1600">
                <a:solidFill>
                  <a:schemeClr val="tx1"/>
                </a:solidFill>
              </a:rPr>
              <a:t>for our products remains at our sole discretion. We undertake no obligation, and do not intend, </a:t>
            </a:r>
            <a:br>
              <a:rPr lang="en-US" sz="1600">
                <a:solidFill>
                  <a:schemeClr val="tx1"/>
                </a:solidFill>
              </a:rPr>
            </a:br>
            <a:r>
              <a:rPr lang="en-US" sz="1600">
                <a:solidFill>
                  <a:schemeClr val="tx1"/>
                </a:solidFill>
              </a:rPr>
              <a:t>to update the forward‑looking statements.</a:t>
            </a:r>
          </a:p>
        </p:txBody>
      </p:sp>
    </p:spTree>
    <p:extLst>
      <p:ext uri="{BB962C8B-B14F-4D97-AF65-F5344CB8AC3E}">
        <p14:creationId xmlns:p14="http://schemas.microsoft.com/office/powerpoint/2010/main" val="26375575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body text w graphic - purp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93DFFC-4478-0949-BB8E-ED81DD646B1A}"/>
              </a:ext>
            </a:extLst>
          </p:cNvPr>
          <p:cNvGrpSpPr/>
          <p:nvPr userDrawn="1"/>
        </p:nvGrpSpPr>
        <p:grpSpPr>
          <a:xfrm>
            <a:off x="5827262" y="-8351"/>
            <a:ext cx="6361564" cy="6245865"/>
            <a:chOff x="4371584" y="-6263"/>
            <a:chExt cx="4772416" cy="4672208"/>
          </a:xfrm>
        </p:grpSpPr>
        <p:sp>
          <p:nvSpPr>
            <p:cNvPr id="7" name="Freeform 6">
              <a:extLst>
                <a:ext uri="{FF2B5EF4-FFF2-40B4-BE49-F238E27FC236}">
                  <a16:creationId xmlns:a16="http://schemas.microsoft.com/office/drawing/2014/main" id="{1C209DEB-8CAA-C146-90FB-5FFC7ED503CC}"/>
                </a:ext>
              </a:extLst>
            </p:cNvPr>
            <p:cNvSpPr/>
            <p:nvPr userDrawn="1"/>
          </p:nvSpPr>
          <p:spPr>
            <a:xfrm>
              <a:off x="4371584" y="-6263"/>
              <a:ext cx="4772416" cy="4672208"/>
            </a:xfrm>
            <a:custGeom>
              <a:avLst/>
              <a:gdLst>
                <a:gd name="connsiteX0" fmla="*/ 4759890 w 4835046"/>
                <a:gd name="connsiteY0" fmla="*/ 0 h 4684734"/>
                <a:gd name="connsiteX1" fmla="*/ 2699358 w 4835046"/>
                <a:gd name="connsiteY1" fmla="*/ 0 h 4684734"/>
                <a:gd name="connsiteX2" fmla="*/ 0 w 4835046"/>
                <a:gd name="connsiteY2" fmla="*/ 4684734 h 4684734"/>
                <a:gd name="connsiteX3" fmla="*/ 4772416 w 4835046"/>
                <a:gd name="connsiteY3" fmla="*/ 4684734 h 4684734"/>
                <a:gd name="connsiteX4" fmla="*/ 4772416 w 4835046"/>
                <a:gd name="connsiteY4" fmla="*/ 6263 h 4684734"/>
                <a:gd name="connsiteX5" fmla="*/ 4835046 w 4835046"/>
                <a:gd name="connsiteY5" fmla="*/ 6263 h 4684734"/>
                <a:gd name="connsiteX6" fmla="*/ 4759890 w 4835046"/>
                <a:gd name="connsiteY6" fmla="*/ 0 h 4684734"/>
                <a:gd name="connsiteX0" fmla="*/ 4759890 w 4772416"/>
                <a:gd name="connsiteY0" fmla="*/ 0 h 4684734"/>
                <a:gd name="connsiteX1" fmla="*/ 2699358 w 4772416"/>
                <a:gd name="connsiteY1" fmla="*/ 0 h 4684734"/>
                <a:gd name="connsiteX2" fmla="*/ 0 w 4772416"/>
                <a:gd name="connsiteY2" fmla="*/ 4684734 h 4684734"/>
                <a:gd name="connsiteX3" fmla="*/ 4772416 w 4772416"/>
                <a:gd name="connsiteY3" fmla="*/ 4684734 h 4684734"/>
                <a:gd name="connsiteX4" fmla="*/ 4772416 w 4772416"/>
                <a:gd name="connsiteY4" fmla="*/ 6263 h 4684734"/>
                <a:gd name="connsiteX5" fmla="*/ 4759890 w 4772416"/>
                <a:gd name="connsiteY5" fmla="*/ 0 h 468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2416" h="4684734">
                  <a:moveTo>
                    <a:pt x="4759890" y="0"/>
                  </a:moveTo>
                  <a:lnTo>
                    <a:pt x="2699358" y="0"/>
                  </a:lnTo>
                  <a:lnTo>
                    <a:pt x="0" y="4684734"/>
                  </a:lnTo>
                  <a:lnTo>
                    <a:pt x="4772416" y="4684734"/>
                  </a:lnTo>
                  <a:lnTo>
                    <a:pt x="4772416" y="6263"/>
                  </a:lnTo>
                  <a:lnTo>
                    <a:pt x="475989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5" name="Freeform 14">
              <a:extLst>
                <a:ext uri="{FF2B5EF4-FFF2-40B4-BE49-F238E27FC236}">
                  <a16:creationId xmlns:a16="http://schemas.microsoft.com/office/drawing/2014/main" id="{3FA283DC-570E-1147-915B-83ACF37C6083}"/>
                </a:ext>
              </a:extLst>
            </p:cNvPr>
            <p:cNvSpPr/>
            <p:nvPr userDrawn="1"/>
          </p:nvSpPr>
          <p:spPr>
            <a:xfrm>
              <a:off x="4427951" y="-6263"/>
              <a:ext cx="2655517" cy="4227534"/>
            </a:xfrm>
            <a:custGeom>
              <a:avLst/>
              <a:gdLst>
                <a:gd name="connsiteX0" fmla="*/ 2655517 w 2655517"/>
                <a:gd name="connsiteY0" fmla="*/ 0 h 4227534"/>
                <a:gd name="connsiteX1" fmla="*/ 2461364 w 2655517"/>
                <a:gd name="connsiteY1" fmla="*/ 0 h 4227534"/>
                <a:gd name="connsiteX2" fmla="*/ 0 w 2655517"/>
                <a:gd name="connsiteY2" fmla="*/ 4227534 h 4227534"/>
                <a:gd name="connsiteX3" fmla="*/ 212942 w 2655517"/>
                <a:gd name="connsiteY3" fmla="*/ 4227534 h 4227534"/>
                <a:gd name="connsiteX4" fmla="*/ 2655517 w 2655517"/>
                <a:gd name="connsiteY4" fmla="*/ 0 h 4227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17" h="4227534">
                  <a:moveTo>
                    <a:pt x="2655517" y="0"/>
                  </a:moveTo>
                  <a:lnTo>
                    <a:pt x="2461364" y="0"/>
                  </a:lnTo>
                  <a:lnTo>
                    <a:pt x="0" y="4227534"/>
                  </a:lnTo>
                  <a:lnTo>
                    <a:pt x="212942" y="4227534"/>
                  </a:lnTo>
                  <a:lnTo>
                    <a:pt x="2655517" y="0"/>
                  </a:lnTo>
                  <a:close/>
                </a:path>
              </a:pathLst>
            </a:custGeom>
            <a:solidFill>
              <a:schemeClr val="accent1">
                <a:alpha val="362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gr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979651"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21" name="Text Placeholder 20">
            <a:extLst>
              <a:ext uri="{FF2B5EF4-FFF2-40B4-BE49-F238E27FC236}">
                <a16:creationId xmlns:a16="http://schemas.microsoft.com/office/drawing/2014/main" id="{3CD87193-A108-1E42-B003-75EC4EC67B22}"/>
              </a:ext>
            </a:extLst>
          </p:cNvPr>
          <p:cNvSpPr>
            <a:spLocks noGrp="1"/>
          </p:cNvSpPr>
          <p:nvPr>
            <p:ph type="body" sz="quarter" idx="11"/>
          </p:nvPr>
        </p:nvSpPr>
        <p:spPr>
          <a:xfrm>
            <a:off x="7880995" y="3665051"/>
            <a:ext cx="3814427" cy="357662"/>
          </a:xfrm>
          <a:prstGeom prst="rect">
            <a:avLst/>
          </a:prstGeom>
          <a:noFill/>
        </p:spPr>
        <p:txBody>
          <a:bodyPr wrap="square" lIns="90000" rtlCol="0">
            <a:spAutoFit/>
          </a:bodyPr>
          <a:lstStyle>
            <a:lvl1pPr marL="0" indent="0" algn="r">
              <a:buNone/>
              <a:defRPr lang="en-US" sz="1799" b="1" i="0">
                <a:solidFill>
                  <a:schemeClr val="bg1"/>
                </a:solidFill>
                <a:latin typeface="Barlow SemiBold" pitchFamily="2" charset="77"/>
              </a:defRPr>
            </a:lvl1pPr>
          </a:lstStyle>
          <a:p>
            <a:pPr marL="0" lvl="0" algn="r" defTabSz="609402"/>
            <a:r>
              <a:rPr lang="en-US"/>
              <a:t>Click to edit Master text styles</a:t>
            </a:r>
          </a:p>
        </p:txBody>
      </p:sp>
      <p:sp>
        <p:nvSpPr>
          <p:cNvPr id="24" name="Picture Placeholder 23">
            <a:extLst>
              <a:ext uri="{FF2B5EF4-FFF2-40B4-BE49-F238E27FC236}">
                <a16:creationId xmlns:a16="http://schemas.microsoft.com/office/drawing/2014/main" id="{D3FADC29-76A7-D549-B3AA-3616F48F3CA1}"/>
              </a:ext>
            </a:extLst>
          </p:cNvPr>
          <p:cNvSpPr>
            <a:spLocks noGrp="1"/>
          </p:cNvSpPr>
          <p:nvPr>
            <p:ph type="pic" sz="quarter" idx="12"/>
          </p:nvPr>
        </p:nvSpPr>
        <p:spPr>
          <a:xfrm>
            <a:off x="9959773" y="1778696"/>
            <a:ext cx="1627960" cy="1247920"/>
          </a:xfrm>
          <a:prstGeom prst="rect">
            <a:avLst/>
          </a:prstGeom>
        </p:spPr>
        <p:txBody>
          <a:bodyPr wrap="square" lIns="216000" tIns="216000" rIns="216000" bIns="216000" anchor="ctr" anchorCtr="1">
            <a:normAutofit/>
          </a:bodyPr>
          <a:lstStyle>
            <a:lvl1pPr marL="0" indent="0">
              <a:buNone/>
              <a:defRPr sz="2399" b="0" i="0">
                <a:latin typeface="Barlow Light" pitchFamily="2" charset="77"/>
              </a:defRPr>
            </a:lvl1pPr>
          </a:lstStyle>
          <a:p>
            <a:endParaRPr lang="en-US"/>
          </a:p>
        </p:txBody>
      </p:sp>
      <p:sp>
        <p:nvSpPr>
          <p:cNvPr id="16" name="Content Placeholder 12">
            <a:extLst>
              <a:ext uri="{FF2B5EF4-FFF2-40B4-BE49-F238E27FC236}">
                <a16:creationId xmlns:a16="http://schemas.microsoft.com/office/drawing/2014/main" id="{686B9FB5-75E0-AD43-A940-28A4CAECF8DE}"/>
              </a:ext>
            </a:extLst>
          </p:cNvPr>
          <p:cNvSpPr>
            <a:spLocks noGrp="1"/>
          </p:cNvSpPr>
          <p:nvPr>
            <p:ph sz="quarter" idx="10"/>
          </p:nvPr>
        </p:nvSpPr>
        <p:spPr>
          <a:xfrm>
            <a:off x="522379" y="1295402"/>
            <a:ext cx="6994858"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B4A933D-15D1-1F4A-AB51-0466F0A84D61}"/>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7" name="Rectangle 16">
            <a:extLst>
              <a:ext uri="{FF2B5EF4-FFF2-40B4-BE49-F238E27FC236}">
                <a16:creationId xmlns:a16="http://schemas.microsoft.com/office/drawing/2014/main" id="{718D7A60-CEF6-B340-BB01-517A77A09D89}"/>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8" name="Graphic 17">
            <a:extLst>
              <a:ext uri="{FF2B5EF4-FFF2-40B4-BE49-F238E27FC236}">
                <a16:creationId xmlns:a16="http://schemas.microsoft.com/office/drawing/2014/main" id="{978100D3-458C-324B-9A8C-492B40339E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9" name="Footer Placeholder 4">
            <a:extLst>
              <a:ext uri="{FF2B5EF4-FFF2-40B4-BE49-F238E27FC236}">
                <a16:creationId xmlns:a16="http://schemas.microsoft.com/office/drawing/2014/main" id="{F013D8F7-7F8B-364A-BA23-89518035A5AA}"/>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20" name="Slide Number Placeholder 5">
            <a:extLst>
              <a:ext uri="{FF2B5EF4-FFF2-40B4-BE49-F238E27FC236}">
                <a16:creationId xmlns:a16="http://schemas.microsoft.com/office/drawing/2014/main" id="{AB21F0E1-D69B-7C4E-A025-096FFAA6C823}"/>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5864194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matchingName="Cover 1">
  <p:cSld name="Cover 1">
    <p:bg>
      <p:bgPr>
        <a:solidFill>
          <a:schemeClr val="accent6"/>
        </a:solidFill>
        <a:effectLst/>
      </p:bgPr>
    </p:bg>
    <p:spTree>
      <p:nvGrpSpPr>
        <p:cNvPr id="1" name="Shape 27"/>
        <p:cNvGrpSpPr/>
        <p:nvPr/>
      </p:nvGrpSpPr>
      <p:grpSpPr>
        <a:xfrm>
          <a:off x="0" y="0"/>
          <a:ext cx="0" cy="0"/>
          <a:chOff x="0" y="0"/>
          <a:chExt cx="0" cy="0"/>
        </a:xfrm>
      </p:grpSpPr>
      <p:sp>
        <p:nvSpPr>
          <p:cNvPr id="28" name="Google Shape;28;p54"/>
          <p:cNvSpPr txBox="1">
            <a:spLocks noGrp="1"/>
          </p:cNvSpPr>
          <p:nvPr>
            <p:ph type="title"/>
          </p:nvPr>
        </p:nvSpPr>
        <p:spPr>
          <a:xfrm>
            <a:off x="609441" y="1600200"/>
            <a:ext cx="7313295" cy="1600200"/>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4"/>
          <p:cNvSpPr txBox="1">
            <a:spLocks noGrp="1"/>
          </p:cNvSpPr>
          <p:nvPr>
            <p:ph type="body" idx="1"/>
          </p:nvPr>
        </p:nvSpPr>
        <p:spPr>
          <a:xfrm>
            <a:off x="609441" y="3200400"/>
            <a:ext cx="7313295" cy="6858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0" name="Google Shape;30;p54"/>
          <p:cNvSpPr>
            <a:spLocks noGrp="1"/>
          </p:cNvSpPr>
          <p:nvPr>
            <p:ph type="pic" idx="2"/>
          </p:nvPr>
        </p:nvSpPr>
        <p:spPr>
          <a:xfrm>
            <a:off x="8151277" y="0"/>
            <a:ext cx="4037548" cy="6858000"/>
          </a:xfrm>
          <a:prstGeom prst="rect">
            <a:avLst/>
          </a:prstGeom>
          <a:solidFill>
            <a:schemeClr val="lt2"/>
          </a:solidFill>
          <a:ln>
            <a:noFill/>
          </a:ln>
        </p:spPr>
      </p:sp>
      <p:sp>
        <p:nvSpPr>
          <p:cNvPr id="31" name="Google Shape;31;p54"/>
          <p:cNvSpPr txBox="1">
            <a:spLocks noGrp="1"/>
          </p:cNvSpPr>
          <p:nvPr>
            <p:ph type="body" idx="3"/>
          </p:nvPr>
        </p:nvSpPr>
        <p:spPr>
          <a:xfrm>
            <a:off x="609441" y="3886200"/>
            <a:ext cx="7313295" cy="1828801"/>
          </a:xfrm>
          <a:prstGeom prst="rect">
            <a:avLst/>
          </a:prstGeom>
          <a:noFill/>
          <a:ln>
            <a:noFill/>
          </a:ln>
        </p:spPr>
        <p:txBody>
          <a:bodyPr spcFirstLastPara="1" wrap="square" lIns="0" tIns="91425" rIns="457200" bIns="0"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2" name="Google Shape;32;p54"/>
          <p:cNvSpPr txBox="1">
            <a:spLocks noGrp="1"/>
          </p:cNvSpPr>
          <p:nvPr>
            <p:ph type="body" idx="4"/>
          </p:nvPr>
        </p:nvSpPr>
        <p:spPr>
          <a:xfrm>
            <a:off x="609441" y="5715001"/>
            <a:ext cx="7313295" cy="4572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200"/>
              <a:buNone/>
              <a:defRPr sz="12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3" name="Google Shape;33;p5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
        <p:nvSpPr>
          <p:cNvPr id="34" name="Google Shape;34;p54"/>
          <p:cNvSpPr/>
          <p:nvPr/>
        </p:nvSpPr>
        <p:spPr>
          <a:xfrm>
            <a:off x="0" y="0"/>
            <a:ext cx="12188825" cy="6858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5" name="Google Shape;35;p54"/>
          <p:cNvPicPr preferRelativeResize="0"/>
          <p:nvPr/>
        </p:nvPicPr>
        <p:blipFill rotWithShape="1">
          <a:blip r:embed="rId2">
            <a:alphaModFix/>
          </a:blip>
          <a:srcRect/>
          <a:stretch/>
        </p:blipFill>
        <p:spPr>
          <a:xfrm>
            <a:off x="580249" y="201585"/>
            <a:ext cx="2405599" cy="274913"/>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matchingName="50/50 Content 3">
  <p:cSld name="50/50 Content 3">
    <p:spTree>
      <p:nvGrpSpPr>
        <p:cNvPr id="1" name="Shape 63"/>
        <p:cNvGrpSpPr/>
        <p:nvPr/>
      </p:nvGrpSpPr>
      <p:grpSpPr>
        <a:xfrm>
          <a:off x="0" y="0"/>
          <a:ext cx="0" cy="0"/>
          <a:chOff x="0" y="0"/>
          <a:chExt cx="0" cy="0"/>
        </a:xfrm>
      </p:grpSpPr>
      <p:sp>
        <p:nvSpPr>
          <p:cNvPr id="64" name="Google Shape;64;p8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 name="Google Shape;65;p84"/>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7" name="Google Shape;67;p84"/>
          <p:cNvSpPr txBox="1">
            <a:spLocks noGrp="1"/>
          </p:cNvSpPr>
          <p:nvPr>
            <p:ph type="body" idx="2"/>
          </p:nvPr>
        </p:nvSpPr>
        <p:spPr>
          <a:xfrm>
            <a:off x="609442" y="1828800"/>
            <a:ext cx="4989799" cy="43434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8" name="Google Shape;68;p84"/>
          <p:cNvSpPr txBox="1">
            <a:spLocks noGrp="1"/>
          </p:cNvSpPr>
          <p:nvPr>
            <p:ph type="body" idx="3"/>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9" name="Google Shape;69;p8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0" name="Google Shape;70;p8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71" name="Google Shape;71;p84"/>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matchingName="End Connect With Us 1">
  <p:cSld name="End Connect With Us 1">
    <p:spTree>
      <p:nvGrpSpPr>
        <p:cNvPr id="1" name="Shape 72"/>
        <p:cNvGrpSpPr/>
        <p:nvPr/>
      </p:nvGrpSpPr>
      <p:grpSpPr>
        <a:xfrm>
          <a:off x="0" y="0"/>
          <a:ext cx="0" cy="0"/>
          <a:chOff x="0" y="0"/>
          <a:chExt cx="0" cy="0"/>
        </a:xfrm>
      </p:grpSpPr>
      <p:sp>
        <p:nvSpPr>
          <p:cNvPr id="73" name="Google Shape;73;p62"/>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4" name="Google Shape;74;p62"/>
          <p:cNvSpPr txBox="1">
            <a:spLocks noGrp="1"/>
          </p:cNvSpPr>
          <p:nvPr>
            <p:ph type="title"/>
          </p:nvPr>
        </p:nvSpPr>
        <p:spPr>
          <a:xfrm>
            <a:off x="609441" y="3395950"/>
            <a:ext cx="5942052" cy="7188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2"/>
          <p:cNvSpPr txBox="1">
            <a:spLocks noGrp="1"/>
          </p:cNvSpPr>
          <p:nvPr>
            <p:ph type="body" idx="1"/>
          </p:nvPr>
        </p:nvSpPr>
        <p:spPr>
          <a:xfrm>
            <a:off x="7465656" y="5893361"/>
            <a:ext cx="4113728" cy="448733"/>
          </a:xfrm>
          <a:prstGeom prst="rect">
            <a:avLst/>
          </a:prstGeom>
          <a:noFill/>
          <a:ln>
            <a:noFill/>
          </a:ln>
        </p:spPr>
        <p:txBody>
          <a:bodyPr spcFirstLastPara="1" wrap="square" lIns="0" tIns="0" rIns="0" bIns="0" anchor="ctr" anchorCtr="0">
            <a:normAutofit/>
          </a:bodyPr>
          <a:lstStyle>
            <a:lvl1pPr marL="457063" lvl="0" indent="-228531" algn="l">
              <a:lnSpc>
                <a:spcPct val="120000"/>
              </a:lnSpc>
              <a:spcBef>
                <a:spcPts val="600"/>
              </a:spcBef>
              <a:spcAft>
                <a:spcPts val="0"/>
              </a:spcAft>
              <a:buClr>
                <a:schemeClr val="accent1"/>
              </a:buClr>
              <a:buSzPts val="1600"/>
              <a:buNone/>
              <a:defRPr sz="1600">
                <a:solidFill>
                  <a:schemeClr val="accent1"/>
                </a:solidFill>
              </a:defRPr>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76" name="Google Shape;76;p62"/>
          <p:cNvSpPr txBox="1"/>
          <p:nvPr/>
        </p:nvSpPr>
        <p:spPr>
          <a:xfrm>
            <a:off x="609441" y="2743250"/>
            <a:ext cx="5547655"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sp>
        <p:nvSpPr>
          <p:cNvPr id="77" name="Google Shape;77;p62"/>
          <p:cNvSpPr>
            <a:spLocks noGrp="1"/>
          </p:cNvSpPr>
          <p:nvPr>
            <p:ph type="pic" idx="2"/>
          </p:nvPr>
        </p:nvSpPr>
        <p:spPr>
          <a:xfrm>
            <a:off x="7008575" y="0"/>
            <a:ext cx="5165663" cy="4572000"/>
          </a:xfrm>
          <a:prstGeom prst="rect">
            <a:avLst/>
          </a:prstGeom>
          <a:solidFill>
            <a:schemeClr val="lt2"/>
          </a:solidFill>
          <a:ln>
            <a:noFill/>
          </a:ln>
        </p:spPr>
      </p:sp>
      <p:sp>
        <p:nvSpPr>
          <p:cNvPr id="78" name="Google Shape;78;p62"/>
          <p:cNvSpPr txBox="1"/>
          <p:nvPr/>
        </p:nvSpPr>
        <p:spPr>
          <a:xfrm>
            <a:off x="7465656" y="5016640"/>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Inter"/>
                <a:ea typeface="Inter"/>
                <a:cs typeface="Inter"/>
                <a:sym typeface="Inter"/>
              </a:rPr>
              <a:t>Connect With Us</a:t>
            </a:r>
            <a:endParaRPr sz="1600" b="1" i="0" u="none" strike="noStrike" cap="none">
              <a:solidFill>
                <a:schemeClr val="dk1"/>
              </a:solidFill>
              <a:latin typeface="Inter"/>
              <a:ea typeface="Inter"/>
              <a:cs typeface="Inter"/>
              <a:sym typeface="Inter"/>
            </a:endParaRPr>
          </a:p>
        </p:txBody>
      </p:sp>
      <p:sp>
        <p:nvSpPr>
          <p:cNvPr id="79" name="Google Shape;79;p62"/>
          <p:cNvSpPr txBox="1"/>
          <p:nvPr/>
        </p:nvSpPr>
        <p:spPr>
          <a:xfrm>
            <a:off x="7474120" y="5480190"/>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Inter"/>
                <a:ea typeface="Inter"/>
                <a:cs typeface="Inter"/>
                <a:sym typeface="Inter"/>
              </a:rPr>
              <a:t>newrocket.com</a:t>
            </a:r>
            <a:endParaRPr sz="1600" b="0" i="0" u="none" strike="noStrike" cap="none">
              <a:solidFill>
                <a:schemeClr val="accent1"/>
              </a:solidFill>
              <a:latin typeface="Inter"/>
              <a:ea typeface="Inter"/>
              <a:cs typeface="Inter"/>
              <a:sym typeface="Inter"/>
            </a:endParaRPr>
          </a:p>
        </p:txBody>
      </p:sp>
      <p:pic>
        <p:nvPicPr>
          <p:cNvPr id="80" name="Google Shape;80;p62" descr="A picture containing text, clipart&#10;&#10;Description automatically generated"/>
          <p:cNvPicPr preferRelativeResize="0"/>
          <p:nvPr/>
        </p:nvPicPr>
        <p:blipFill rotWithShape="1">
          <a:blip r:embed="rId2">
            <a:alphaModFix/>
          </a:blip>
          <a:srcRect/>
          <a:stretch/>
        </p:blipFill>
        <p:spPr>
          <a:xfrm>
            <a:off x="442240" y="510275"/>
            <a:ext cx="1966905" cy="555190"/>
          </a:xfrm>
          <a:prstGeom prst="rect">
            <a:avLst/>
          </a:prstGeom>
          <a:noFill/>
          <a:ln>
            <a:noFill/>
          </a:ln>
        </p:spPr>
      </p:pic>
      <p:sp>
        <p:nvSpPr>
          <p:cNvPr id="81" name="Google Shape;81;p62"/>
          <p:cNvSpPr txBox="1"/>
          <p:nvPr/>
        </p:nvSpPr>
        <p:spPr>
          <a:xfrm>
            <a:off x="609441" y="989814"/>
            <a:ext cx="2285405" cy="246300"/>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cxnSp>
        <p:nvCxnSpPr>
          <p:cNvPr id="82" name="Google Shape;82;p62"/>
          <p:cNvCxnSpPr/>
          <p:nvPr/>
        </p:nvCxnSpPr>
        <p:spPr>
          <a:xfrm>
            <a:off x="623288" y="3220550"/>
            <a:ext cx="564453" cy="0"/>
          </a:xfrm>
          <a:prstGeom prst="straightConnector1">
            <a:avLst/>
          </a:prstGeom>
          <a:noFill/>
          <a:ln w="19050" cap="flat" cmpd="sng">
            <a:solidFill>
              <a:schemeClr val="accent5"/>
            </a:solidFill>
            <a:prstDash val="solid"/>
            <a:round/>
            <a:headEnd type="none" w="sm" len="sm"/>
            <a:tailEnd type="none" w="sm" len="sm"/>
          </a:ln>
        </p:spPr>
      </p:cxnSp>
      <p:sp>
        <p:nvSpPr>
          <p:cNvPr id="83" name="Google Shape;83;p62"/>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4" name="Google Shape;84;p62"/>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85" name="Google Shape;85;p62"/>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matchingName="60/40 Content 2">
  <p:cSld name="60/40 Content 2">
    <p:spTree>
      <p:nvGrpSpPr>
        <p:cNvPr id="1" name="Shape 86"/>
        <p:cNvGrpSpPr/>
        <p:nvPr/>
      </p:nvGrpSpPr>
      <p:grpSpPr>
        <a:xfrm>
          <a:off x="0" y="0"/>
          <a:ext cx="0" cy="0"/>
          <a:chOff x="0" y="0"/>
          <a:chExt cx="0" cy="0"/>
        </a:xfrm>
      </p:grpSpPr>
      <p:sp>
        <p:nvSpPr>
          <p:cNvPr id="87" name="Google Shape;87;p55"/>
          <p:cNvSpPr/>
          <p:nvPr/>
        </p:nvSpPr>
        <p:spPr>
          <a:xfrm>
            <a:off x="0" y="0"/>
            <a:ext cx="7027769"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8" name="Google Shape;88;p55"/>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5"/>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90" name="Google Shape;90;p55"/>
          <p:cNvSpPr txBox="1">
            <a:spLocks noGrp="1"/>
          </p:cNvSpPr>
          <p:nvPr>
            <p:ph type="body" idx="2"/>
          </p:nvPr>
        </p:nvSpPr>
        <p:spPr>
          <a:xfrm>
            <a:off x="609443" y="1828800"/>
            <a:ext cx="5942051" cy="43434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91" name="Google Shape;91;p5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92" name="Google Shape;92;p5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93" name="Google Shape;93;p55"/>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94" name="Google Shape;94;p55"/>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70/30 Content 1">
  <p:cSld name="70/30 Content 1">
    <p:spTree>
      <p:nvGrpSpPr>
        <p:cNvPr id="1" name="Shape 95"/>
        <p:cNvGrpSpPr/>
        <p:nvPr/>
      </p:nvGrpSpPr>
      <p:grpSpPr>
        <a:xfrm>
          <a:off x="0" y="0"/>
          <a:ext cx="0" cy="0"/>
          <a:chOff x="0" y="0"/>
          <a:chExt cx="0" cy="0"/>
        </a:xfrm>
      </p:grpSpPr>
      <p:sp>
        <p:nvSpPr>
          <p:cNvPr id="96" name="Google Shape;96;p67"/>
          <p:cNvSpPr>
            <a:spLocks noGrp="1"/>
          </p:cNvSpPr>
          <p:nvPr>
            <p:ph type="pic" idx="2"/>
          </p:nvPr>
        </p:nvSpPr>
        <p:spPr>
          <a:xfrm>
            <a:off x="7922736" y="0"/>
            <a:ext cx="4266089" cy="6400800"/>
          </a:xfrm>
          <a:prstGeom prst="rect">
            <a:avLst/>
          </a:prstGeom>
          <a:solidFill>
            <a:schemeClr val="lt2"/>
          </a:solidFill>
          <a:ln>
            <a:noFill/>
          </a:ln>
        </p:spPr>
      </p:sp>
      <p:sp>
        <p:nvSpPr>
          <p:cNvPr id="97" name="Google Shape;97;p67"/>
          <p:cNvSpPr txBox="1">
            <a:spLocks noGrp="1"/>
          </p:cNvSpPr>
          <p:nvPr>
            <p:ph type="title"/>
          </p:nvPr>
        </p:nvSpPr>
        <p:spPr>
          <a:xfrm>
            <a:off x="609441" y="685801"/>
            <a:ext cx="6856214" cy="1143000"/>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dk1"/>
              </a:buClr>
              <a:buSzPts val="3200"/>
              <a:buFont typeface="Inter"/>
              <a:buNone/>
              <a:defRPr sz="3199">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67"/>
          <p:cNvSpPr txBox="1">
            <a:spLocks noGrp="1"/>
          </p:cNvSpPr>
          <p:nvPr>
            <p:ph type="body" idx="1"/>
          </p:nvPr>
        </p:nvSpPr>
        <p:spPr>
          <a:xfrm>
            <a:off x="609440" y="1828801"/>
            <a:ext cx="6856214" cy="4343399"/>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600"/>
              </a:spcBef>
              <a:spcAft>
                <a:spcPts val="0"/>
              </a:spcAft>
              <a:buClr>
                <a:schemeClr val="dk1"/>
              </a:buClr>
              <a:buSzPts val="1600"/>
              <a:buNone/>
              <a:defRPr sz="1600" b="0" i="0">
                <a:latin typeface="Inter"/>
                <a:ea typeface="Inter"/>
                <a:cs typeface="Inter"/>
                <a:sym typeface="Inter"/>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99" name="Google Shape;99;p6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matchingName="Headline Picture Background 1">
  <p:cSld name="Headline Picture Background 1">
    <p:spTree>
      <p:nvGrpSpPr>
        <p:cNvPr id="1" name="Shape 107"/>
        <p:cNvGrpSpPr/>
        <p:nvPr/>
      </p:nvGrpSpPr>
      <p:grpSpPr>
        <a:xfrm>
          <a:off x="0" y="0"/>
          <a:ext cx="0" cy="0"/>
          <a:chOff x="0" y="0"/>
          <a:chExt cx="0" cy="0"/>
        </a:xfrm>
      </p:grpSpPr>
      <p:sp>
        <p:nvSpPr>
          <p:cNvPr id="108" name="Google Shape;108;p57"/>
          <p:cNvSpPr>
            <a:spLocks noGrp="1"/>
          </p:cNvSpPr>
          <p:nvPr>
            <p:ph type="pic" idx="2"/>
          </p:nvPr>
        </p:nvSpPr>
        <p:spPr>
          <a:xfrm>
            <a:off x="0" y="0"/>
            <a:ext cx="12188825" cy="6858000"/>
          </a:xfrm>
          <a:prstGeom prst="rect">
            <a:avLst/>
          </a:prstGeom>
          <a:solidFill>
            <a:schemeClr val="lt2"/>
          </a:solidFill>
          <a:ln>
            <a:noFill/>
          </a:ln>
        </p:spPr>
      </p:sp>
      <p:sp>
        <p:nvSpPr>
          <p:cNvPr id="109" name="Google Shape;109;p57"/>
          <p:cNvSpPr txBox="1">
            <a:spLocks noGrp="1"/>
          </p:cNvSpPr>
          <p:nvPr>
            <p:ph type="ctrTitle"/>
          </p:nvPr>
        </p:nvSpPr>
        <p:spPr>
          <a:xfrm>
            <a:off x="609441" y="685800"/>
            <a:ext cx="10969943" cy="1143001"/>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57"/>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1" name="Google Shape;111;p57"/>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112" name="Google Shape;112;p57"/>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matchingName="33/33/33 Content 6">
  <p:cSld name="33/33/33 Content 6">
    <p:bg>
      <p:bgPr>
        <a:solidFill>
          <a:schemeClr val="accent1"/>
        </a:solidFill>
        <a:effectLst/>
      </p:bgPr>
    </p:bg>
    <p:spTree>
      <p:nvGrpSpPr>
        <p:cNvPr id="1" name="Shape 113"/>
        <p:cNvGrpSpPr/>
        <p:nvPr/>
      </p:nvGrpSpPr>
      <p:grpSpPr>
        <a:xfrm>
          <a:off x="0" y="0"/>
          <a:ext cx="0" cy="0"/>
          <a:chOff x="0" y="0"/>
          <a:chExt cx="0" cy="0"/>
        </a:xfrm>
      </p:grpSpPr>
      <p:sp>
        <p:nvSpPr>
          <p:cNvPr id="114" name="Google Shape;114;p59"/>
          <p:cNvSpPr/>
          <p:nvPr/>
        </p:nvSpPr>
        <p:spPr>
          <a:xfrm>
            <a:off x="1066533"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5" name="Google Shape;115;p59"/>
          <p:cNvSpPr/>
          <p:nvPr/>
        </p:nvSpPr>
        <p:spPr>
          <a:xfrm>
            <a:off x="8836901" y="2400303"/>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6" name="Google Shape;116;p59"/>
          <p:cNvSpPr/>
          <p:nvPr/>
        </p:nvSpPr>
        <p:spPr>
          <a:xfrm>
            <a:off x="4960856"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7" name="Google Shape;117;p59"/>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8" name="Google Shape;118;p59"/>
          <p:cNvSpPr txBox="1">
            <a:spLocks noGrp="1"/>
          </p:cNvSpPr>
          <p:nvPr>
            <p:ph type="body" idx="2"/>
          </p:nvPr>
        </p:nvSpPr>
        <p:spPr>
          <a:xfrm>
            <a:off x="4503772" y="4800600"/>
            <a:ext cx="3199564"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9" name="Google Shape;119;p59"/>
          <p:cNvSpPr txBox="1">
            <a:spLocks noGrp="1"/>
          </p:cNvSpPr>
          <p:nvPr>
            <p:ph type="body" idx="3"/>
          </p:nvPr>
        </p:nvSpPr>
        <p:spPr>
          <a:xfrm>
            <a:off x="8379813" y="4809565"/>
            <a:ext cx="3199571"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20" name="Google Shape;120;p59"/>
          <p:cNvSpPr>
            <a:spLocks noGrp="1"/>
          </p:cNvSpPr>
          <p:nvPr>
            <p:ph type="pic" idx="4"/>
          </p:nvPr>
        </p:nvSpPr>
        <p:spPr>
          <a:xfrm>
            <a:off x="1637876" y="2971799"/>
            <a:ext cx="1142702" cy="1143000"/>
          </a:xfrm>
          <a:prstGeom prst="rect">
            <a:avLst/>
          </a:prstGeom>
          <a:noFill/>
          <a:ln>
            <a:noFill/>
          </a:ln>
        </p:spPr>
      </p:sp>
      <p:sp>
        <p:nvSpPr>
          <p:cNvPr id="121" name="Google Shape;121;p59"/>
          <p:cNvSpPr>
            <a:spLocks noGrp="1"/>
          </p:cNvSpPr>
          <p:nvPr>
            <p:ph type="pic" idx="5"/>
          </p:nvPr>
        </p:nvSpPr>
        <p:spPr>
          <a:xfrm>
            <a:off x="5532202" y="2971800"/>
            <a:ext cx="1142702" cy="1143000"/>
          </a:xfrm>
          <a:prstGeom prst="rect">
            <a:avLst/>
          </a:prstGeom>
          <a:noFill/>
          <a:ln>
            <a:noFill/>
          </a:ln>
        </p:spPr>
      </p:sp>
      <p:sp>
        <p:nvSpPr>
          <p:cNvPr id="122" name="Google Shape;122;p59"/>
          <p:cNvSpPr>
            <a:spLocks noGrp="1"/>
          </p:cNvSpPr>
          <p:nvPr>
            <p:ph type="pic" idx="6"/>
          </p:nvPr>
        </p:nvSpPr>
        <p:spPr>
          <a:xfrm>
            <a:off x="9408247" y="2971798"/>
            <a:ext cx="1142702" cy="1143000"/>
          </a:xfrm>
          <a:prstGeom prst="rect">
            <a:avLst/>
          </a:prstGeom>
          <a:noFill/>
          <a:ln>
            <a:noFill/>
          </a:ln>
        </p:spPr>
      </p:sp>
      <p:sp>
        <p:nvSpPr>
          <p:cNvPr id="123" name="Google Shape;123;p59"/>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24" name="Google Shape;124;p59"/>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lt1"/>
              </a:buClr>
              <a:buSzPts val="3200"/>
              <a:buFont typeface="Inte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26" name="Google Shape;126;p59"/>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127" name="Google Shape;127;p59"/>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and body text with picture">
  <p:cSld name="Title and body text with picture">
    <p:spTree>
      <p:nvGrpSpPr>
        <p:cNvPr id="1" name="Shape 128"/>
        <p:cNvGrpSpPr/>
        <p:nvPr/>
      </p:nvGrpSpPr>
      <p:grpSpPr>
        <a:xfrm>
          <a:off x="0" y="0"/>
          <a:ext cx="0" cy="0"/>
          <a:chOff x="0" y="0"/>
          <a:chExt cx="0" cy="0"/>
        </a:xfrm>
      </p:grpSpPr>
      <p:sp>
        <p:nvSpPr>
          <p:cNvPr id="129" name="Google Shape;129;g230b1a41ba8_0_814"/>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0" name="Google Shape;130;g230b1a41ba8_0_814"/>
          <p:cNvSpPr txBox="1">
            <a:spLocks noGrp="1"/>
          </p:cNvSpPr>
          <p:nvPr>
            <p:ph type="title"/>
          </p:nvPr>
        </p:nvSpPr>
        <p:spPr>
          <a:xfrm>
            <a:off x="500614" y="475042"/>
            <a:ext cx="6301059" cy="535500"/>
          </a:xfrm>
          <a:prstGeom prst="rect">
            <a:avLst/>
          </a:prstGeom>
          <a:noFill/>
          <a:ln>
            <a:noFill/>
          </a:ln>
        </p:spPr>
        <p:txBody>
          <a:bodyPr spcFirstLastPara="1" wrap="square" lIns="91425" tIns="45700" rIns="91425" bIns="45700" anchor="t" anchorCtr="0">
            <a:sp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31" name="Google Shape;131;g230b1a41ba8_0_814"/>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32" name="Google Shape;132;g230b1a41ba8_0_814"/>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33" name="Google Shape;133;g230b1a41ba8_0_814"/>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34" name="Google Shape;134;g230b1a41ba8_0_814"/>
          <p:cNvSpPr txBox="1"/>
          <p:nvPr/>
        </p:nvSpPr>
        <p:spPr>
          <a:xfrm>
            <a:off x="10980826" y="6357255"/>
            <a:ext cx="729110" cy="338700"/>
          </a:xfrm>
          <a:prstGeom prst="rect">
            <a:avLst/>
          </a:prstGeom>
          <a:noFill/>
          <a:ln>
            <a:noFill/>
          </a:ln>
        </p:spPr>
        <p:txBody>
          <a:bodyPr spcFirstLastPara="1" wrap="square" lIns="0"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35" name="Google Shape;135;g230b1a41ba8_0_814"/>
          <p:cNvSpPr>
            <a:spLocks noGrp="1"/>
          </p:cNvSpPr>
          <p:nvPr>
            <p:ph type="pic" idx="2"/>
          </p:nvPr>
        </p:nvSpPr>
        <p:spPr>
          <a:xfrm>
            <a:off x="7390317" y="596901"/>
            <a:ext cx="4174313" cy="5115000"/>
          </a:xfrm>
          <a:prstGeom prst="rect">
            <a:avLst/>
          </a:prstGeom>
          <a:noFill/>
          <a:ln>
            <a:noFill/>
          </a:ln>
        </p:spPr>
      </p:sp>
      <p:sp>
        <p:nvSpPr>
          <p:cNvPr id="136" name="Google Shape;136;g230b1a41ba8_0_814"/>
          <p:cNvSpPr txBox="1">
            <a:spLocks noGrp="1"/>
          </p:cNvSpPr>
          <p:nvPr>
            <p:ph type="body" idx="1"/>
          </p:nvPr>
        </p:nvSpPr>
        <p:spPr>
          <a:xfrm>
            <a:off x="522380" y="1461326"/>
            <a:ext cx="6279464" cy="669600"/>
          </a:xfrm>
          <a:prstGeom prst="rect">
            <a:avLst/>
          </a:prstGeom>
          <a:noFill/>
          <a:ln>
            <a:noFill/>
          </a:ln>
        </p:spPr>
        <p:txBody>
          <a:bodyPr spcFirstLastPara="1" wrap="square" lIns="90000" tIns="45700" rIns="91425" bIns="45700" anchor="t" anchorCtr="0">
            <a:spAutoFit/>
          </a:bodyPr>
          <a:lstStyle>
            <a:lvl1pPr marL="457063" marR="0" lvl="0" indent="-347050" algn="l">
              <a:lnSpc>
                <a:spcPct val="100000"/>
              </a:lnSpc>
              <a:spcBef>
                <a:spcPts val="0"/>
              </a:spcBef>
              <a:spcAft>
                <a:spcPts val="0"/>
              </a:spcAft>
              <a:buClr>
                <a:schemeClr val="dk2"/>
              </a:buClr>
              <a:buSzPts val="1867"/>
              <a:buFont typeface="Arial"/>
              <a:buChar char="•"/>
              <a:defRPr sz="1866" b="0" i="0" u="none" strike="noStrike" cap="none">
                <a:solidFill>
                  <a:schemeClr val="dk2"/>
                </a:solidFill>
                <a:latin typeface="Barlow Light"/>
                <a:ea typeface="Barlow Light"/>
                <a:cs typeface="Barlow Light"/>
                <a:sym typeface="Barlow Light"/>
              </a:defRPr>
            </a:lvl1pPr>
            <a:lvl2pPr marL="914126" marR="0" lvl="1" indent="-321657" algn="l">
              <a:lnSpc>
                <a:spcPct val="100000"/>
              </a:lnSpc>
              <a:spcBef>
                <a:spcPts val="5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and body text with picture bleed">
  <p:cSld name="Title and body text with picture bleed">
    <p:spTree>
      <p:nvGrpSpPr>
        <p:cNvPr id="1" name="Shape 137"/>
        <p:cNvGrpSpPr/>
        <p:nvPr/>
      </p:nvGrpSpPr>
      <p:grpSpPr>
        <a:xfrm>
          <a:off x="0" y="0"/>
          <a:ext cx="0" cy="0"/>
          <a:chOff x="0" y="0"/>
          <a:chExt cx="0" cy="0"/>
        </a:xfrm>
      </p:grpSpPr>
      <p:sp>
        <p:nvSpPr>
          <p:cNvPr id="138" name="Google Shape;138;g230b1a41ba8_0_1068"/>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9" name="Google Shape;139;g230b1a41ba8_0_1068"/>
          <p:cNvSpPr txBox="1">
            <a:spLocks noGrp="1"/>
          </p:cNvSpPr>
          <p:nvPr>
            <p:ph type="title"/>
          </p:nvPr>
        </p:nvSpPr>
        <p:spPr>
          <a:xfrm>
            <a:off x="500614" y="475042"/>
            <a:ext cx="6301059" cy="678900"/>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40" name="Google Shape;140;g230b1a41ba8_0_1068"/>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41" name="Google Shape;141;g230b1a41ba8_0_1068"/>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42" name="Google Shape;142;g230b1a41ba8_0_1068"/>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43" name="Google Shape;143;g230b1a41ba8_0_1068"/>
          <p:cNvSpPr txBox="1"/>
          <p:nvPr/>
        </p:nvSpPr>
        <p:spPr>
          <a:xfrm>
            <a:off x="10980826" y="6357255"/>
            <a:ext cx="729110" cy="338700"/>
          </a:xfrm>
          <a:prstGeom prst="rect">
            <a:avLst/>
          </a:prstGeom>
          <a:noFill/>
          <a:ln>
            <a:noFill/>
          </a:ln>
        </p:spPr>
        <p:txBody>
          <a:bodyPr spcFirstLastPara="1" wrap="square" lIns="91401"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44" name="Google Shape;144;g230b1a41ba8_0_1068"/>
          <p:cNvSpPr>
            <a:spLocks noGrp="1"/>
          </p:cNvSpPr>
          <p:nvPr>
            <p:ph type="pic" idx="2"/>
          </p:nvPr>
        </p:nvSpPr>
        <p:spPr>
          <a:xfrm>
            <a:off x="7430174" y="-2"/>
            <a:ext cx="4758560" cy="6225900"/>
          </a:xfrm>
          <a:prstGeom prst="rect">
            <a:avLst/>
          </a:prstGeom>
          <a:noFill/>
          <a:ln>
            <a:noFill/>
          </a:ln>
        </p:spPr>
      </p:sp>
      <p:sp>
        <p:nvSpPr>
          <p:cNvPr id="145" name="Google Shape;145;g230b1a41ba8_0_1068"/>
          <p:cNvSpPr txBox="1">
            <a:spLocks noGrp="1"/>
          </p:cNvSpPr>
          <p:nvPr>
            <p:ph type="body" idx="1"/>
          </p:nvPr>
        </p:nvSpPr>
        <p:spPr>
          <a:xfrm>
            <a:off x="522379" y="1295401"/>
            <a:ext cx="6301059" cy="4331700"/>
          </a:xfrm>
          <a:prstGeom prst="rect">
            <a:avLst/>
          </a:prstGeom>
          <a:noFill/>
          <a:ln>
            <a:noFill/>
          </a:ln>
        </p:spPr>
        <p:txBody>
          <a:bodyPr spcFirstLastPara="1" wrap="square" lIns="91425" tIns="45700" rIns="91425" bIns="45700" anchor="t" anchorCtr="0">
            <a:normAutofit/>
          </a:bodyPr>
          <a:lstStyle>
            <a:lvl1pPr marL="457063" marR="0" lvl="0" indent="-228531" algn="l">
              <a:lnSpc>
                <a:spcPct val="110000"/>
              </a:lnSpc>
              <a:spcBef>
                <a:spcPts val="0"/>
              </a:spcBef>
              <a:spcAft>
                <a:spcPts val="0"/>
              </a:spcAft>
              <a:buClr>
                <a:schemeClr val="dk2"/>
              </a:buClr>
              <a:buSzPts val="1467"/>
              <a:buFont typeface="Arial"/>
              <a:buNone/>
              <a:defRPr sz="1467" b="0" i="0" u="none" strike="noStrike" cap="none">
                <a:solidFill>
                  <a:schemeClr val="dk2"/>
                </a:solidFill>
                <a:latin typeface="Barlow Light"/>
                <a:ea typeface="Barlow Light"/>
                <a:cs typeface="Barlow Light"/>
                <a:sym typeface="Barlow Light"/>
              </a:defRPr>
            </a:lvl1pPr>
            <a:lvl2pPr marL="914126" marR="0" lvl="1" indent="-321657" algn="l">
              <a:lnSpc>
                <a:spcPct val="110000"/>
              </a:lnSpc>
              <a:spcBef>
                <a:spcPts val="13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351044"/>
            <a:ext cx="4306507" cy="481798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846319" y="1357161"/>
            <a:ext cx="6793993" cy="4811864"/>
          </a:xfrm>
        </p:spPr>
        <p:txBody>
          <a:bodyPr>
            <a:noAutofit/>
          </a:bodyPr>
          <a:lstStyle>
            <a:lvl1pPr marL="0" indent="0">
              <a:buNone/>
              <a:defRPr sz="1200" b="1"/>
            </a:lvl1pPr>
            <a:lvl2pPr marL="284162" indent="0">
              <a:buNone/>
              <a:defRPr sz="1200"/>
            </a:lvl2pPr>
            <a:lvl3pPr marL="573087" indent="0">
              <a:buNone/>
              <a:defRPr sz="1200"/>
            </a:lvl3pPr>
            <a:lvl4pPr marL="857250" indent="0">
              <a:buNone/>
              <a:defRPr sz="1200"/>
            </a:lvl4pPr>
            <a:lvl5pPr marL="1141412" indent="0">
              <a:buNone/>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922281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33/33/33 Content 3">
  <p:cSld name="33/33/33 Content 3">
    <p:spTree>
      <p:nvGrpSpPr>
        <p:cNvPr id="1" name="Shape 146"/>
        <p:cNvGrpSpPr/>
        <p:nvPr/>
      </p:nvGrpSpPr>
      <p:grpSpPr>
        <a:xfrm>
          <a:off x="0" y="0"/>
          <a:ext cx="0" cy="0"/>
          <a:chOff x="0" y="0"/>
          <a:chExt cx="0" cy="0"/>
        </a:xfrm>
      </p:grpSpPr>
      <p:sp>
        <p:nvSpPr>
          <p:cNvPr id="147" name="Google Shape;147;p58"/>
          <p:cNvSpPr txBox="1">
            <a:spLocks noGrp="1"/>
          </p:cNvSpPr>
          <p:nvPr>
            <p:ph type="body" idx="1"/>
          </p:nvPr>
        </p:nvSpPr>
        <p:spPr>
          <a:xfrm>
            <a:off x="609442" y="2971800"/>
            <a:ext cx="3199575"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8" name="Google Shape;148;p58"/>
          <p:cNvSpPr txBox="1">
            <a:spLocks noGrp="1"/>
          </p:cNvSpPr>
          <p:nvPr>
            <p:ph type="body" idx="2"/>
          </p:nvPr>
        </p:nvSpPr>
        <p:spPr>
          <a:xfrm>
            <a:off x="4266089" y="2971800"/>
            <a:ext cx="3199564"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9" name="Google Shape;149;p58"/>
          <p:cNvSpPr txBox="1">
            <a:spLocks noGrp="1"/>
          </p:cNvSpPr>
          <p:nvPr>
            <p:ph type="body" idx="3"/>
          </p:nvPr>
        </p:nvSpPr>
        <p:spPr>
          <a:xfrm>
            <a:off x="7922732" y="2971800"/>
            <a:ext cx="3199571"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0" name="Google Shape;150;p58"/>
          <p:cNvSpPr>
            <a:spLocks noGrp="1"/>
          </p:cNvSpPr>
          <p:nvPr>
            <p:ph type="pic" idx="4"/>
          </p:nvPr>
        </p:nvSpPr>
        <p:spPr>
          <a:xfrm>
            <a:off x="618866" y="2062846"/>
            <a:ext cx="685621" cy="685800"/>
          </a:xfrm>
          <a:prstGeom prst="rect">
            <a:avLst/>
          </a:prstGeom>
          <a:noFill/>
          <a:ln>
            <a:noFill/>
          </a:ln>
        </p:spPr>
      </p:sp>
      <p:sp>
        <p:nvSpPr>
          <p:cNvPr id="151" name="Google Shape;151;p58"/>
          <p:cNvSpPr>
            <a:spLocks noGrp="1"/>
          </p:cNvSpPr>
          <p:nvPr>
            <p:ph type="pic" idx="5"/>
          </p:nvPr>
        </p:nvSpPr>
        <p:spPr>
          <a:xfrm>
            <a:off x="4275513" y="2062846"/>
            <a:ext cx="685621" cy="685800"/>
          </a:xfrm>
          <a:prstGeom prst="rect">
            <a:avLst/>
          </a:prstGeom>
          <a:noFill/>
          <a:ln>
            <a:noFill/>
          </a:ln>
        </p:spPr>
      </p:sp>
      <p:sp>
        <p:nvSpPr>
          <p:cNvPr id="152" name="Google Shape;152;p58"/>
          <p:cNvSpPr>
            <a:spLocks noGrp="1"/>
          </p:cNvSpPr>
          <p:nvPr>
            <p:ph type="pic" idx="6"/>
          </p:nvPr>
        </p:nvSpPr>
        <p:spPr>
          <a:xfrm>
            <a:off x="7932161" y="2062846"/>
            <a:ext cx="685621" cy="685800"/>
          </a:xfrm>
          <a:prstGeom prst="rect">
            <a:avLst/>
          </a:prstGeom>
          <a:noFill/>
          <a:ln>
            <a:noFill/>
          </a:ln>
        </p:spPr>
      </p:sp>
      <p:sp>
        <p:nvSpPr>
          <p:cNvPr id="153" name="Google Shape;153;p58"/>
          <p:cNvSpPr txBox="1">
            <a:spLocks noGrp="1"/>
          </p:cNvSpPr>
          <p:nvPr>
            <p:ph type="body" idx="7"/>
          </p:nvPr>
        </p:nvSpPr>
        <p:spPr>
          <a:xfrm>
            <a:off x="609438" y="3429000"/>
            <a:ext cx="3199571" cy="274373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4" name="Google Shape;154;p58"/>
          <p:cNvSpPr txBox="1">
            <a:spLocks noGrp="1"/>
          </p:cNvSpPr>
          <p:nvPr>
            <p:ph type="body" idx="8"/>
          </p:nvPr>
        </p:nvSpPr>
        <p:spPr>
          <a:xfrm>
            <a:off x="4266089" y="3428462"/>
            <a:ext cx="3199567" cy="274373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5" name="Google Shape;155;p58"/>
          <p:cNvSpPr txBox="1">
            <a:spLocks noGrp="1"/>
          </p:cNvSpPr>
          <p:nvPr>
            <p:ph type="body" idx="9"/>
          </p:nvPr>
        </p:nvSpPr>
        <p:spPr>
          <a:xfrm>
            <a:off x="7922736" y="3429001"/>
            <a:ext cx="3199567" cy="274268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6" name="Google Shape;156;p58"/>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7" name="Google Shape;157;p5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Journey 1">
  <p:cSld name="Journey 1">
    <p:spTree>
      <p:nvGrpSpPr>
        <p:cNvPr id="1" name="Shape 158"/>
        <p:cNvGrpSpPr/>
        <p:nvPr/>
      </p:nvGrpSpPr>
      <p:grpSpPr>
        <a:xfrm>
          <a:off x="0" y="0"/>
          <a:ext cx="0" cy="0"/>
          <a:chOff x="0" y="0"/>
          <a:chExt cx="0" cy="0"/>
        </a:xfrm>
      </p:grpSpPr>
      <p:cxnSp>
        <p:nvCxnSpPr>
          <p:cNvPr id="159" name="Google Shape;159;p60"/>
          <p:cNvCxnSpPr/>
          <p:nvPr/>
        </p:nvCxnSpPr>
        <p:spPr>
          <a:xfrm>
            <a:off x="2437765" y="3239902"/>
            <a:ext cx="0" cy="640080"/>
          </a:xfrm>
          <a:prstGeom prst="straightConnector1">
            <a:avLst/>
          </a:prstGeom>
          <a:noFill/>
          <a:ln w="19050" cap="flat" cmpd="sng">
            <a:solidFill>
              <a:schemeClr val="accent6"/>
            </a:solidFill>
            <a:prstDash val="solid"/>
            <a:miter lim="800000"/>
            <a:headEnd type="none" w="sm" len="sm"/>
            <a:tailEnd type="none" w="sm" len="sm"/>
          </a:ln>
        </p:spPr>
      </p:cxnSp>
      <p:sp>
        <p:nvSpPr>
          <p:cNvPr id="160" name="Google Shape;160;p60"/>
          <p:cNvSpPr txBox="1">
            <a:spLocks noGrp="1"/>
          </p:cNvSpPr>
          <p:nvPr>
            <p:ph type="title"/>
          </p:nvPr>
        </p:nvSpPr>
        <p:spPr>
          <a:xfrm>
            <a:off x="609441" y="685800"/>
            <a:ext cx="7313295"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61" name="Google Shape;161;p60"/>
          <p:cNvCxnSpPr/>
          <p:nvPr/>
        </p:nvCxnSpPr>
        <p:spPr>
          <a:xfrm>
            <a:off x="1295242" y="3884939"/>
            <a:ext cx="0" cy="640080"/>
          </a:xfrm>
          <a:prstGeom prst="straightConnector1">
            <a:avLst/>
          </a:prstGeom>
          <a:noFill/>
          <a:ln w="19050" cap="flat" cmpd="sng">
            <a:solidFill>
              <a:schemeClr val="accent6"/>
            </a:solidFill>
            <a:prstDash val="solid"/>
            <a:miter lim="800000"/>
            <a:headEnd type="none" w="sm" len="sm"/>
            <a:tailEnd type="none" w="sm" len="sm"/>
          </a:ln>
        </p:spPr>
      </p:cxnSp>
      <p:cxnSp>
        <p:nvCxnSpPr>
          <p:cNvPr id="162" name="Google Shape;162;p60"/>
          <p:cNvCxnSpPr/>
          <p:nvPr/>
        </p:nvCxnSpPr>
        <p:spPr>
          <a:xfrm>
            <a:off x="1298110" y="3881054"/>
            <a:ext cx="9824193" cy="0"/>
          </a:xfrm>
          <a:prstGeom prst="straightConnector1">
            <a:avLst/>
          </a:prstGeom>
          <a:noFill/>
          <a:ln w="50800" cap="flat" cmpd="sng">
            <a:solidFill>
              <a:schemeClr val="accent6"/>
            </a:solidFill>
            <a:prstDash val="solid"/>
            <a:miter lim="800000"/>
            <a:headEnd type="none" w="sm" len="sm"/>
            <a:tailEnd type="triangle" w="med" len="med"/>
          </a:ln>
        </p:spPr>
      </p:cxnSp>
      <p:sp>
        <p:nvSpPr>
          <p:cNvPr id="163" name="Google Shape;163;p60"/>
          <p:cNvSpPr/>
          <p:nvPr/>
        </p:nvSpPr>
        <p:spPr>
          <a:xfrm>
            <a:off x="8379817" y="685800"/>
            <a:ext cx="228540" cy="2286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4" name="Google Shape;164;p60"/>
          <p:cNvSpPr/>
          <p:nvPr/>
        </p:nvSpPr>
        <p:spPr>
          <a:xfrm>
            <a:off x="1203900" y="3787902"/>
            <a:ext cx="182326" cy="186304"/>
          </a:xfrm>
          <a:prstGeom prst="ellipse">
            <a:avLst/>
          </a:prstGeom>
          <a:solidFill>
            <a:schemeClr val="accent6"/>
          </a:solidFill>
          <a:ln w="38100" cap="flat" cmpd="sng">
            <a:solidFill>
              <a:schemeClr val="accent6"/>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Inter Light"/>
              <a:ea typeface="Inter Light"/>
              <a:cs typeface="Inter Light"/>
              <a:sym typeface="Inter Light"/>
            </a:endParaRPr>
          </a:p>
        </p:txBody>
      </p:sp>
      <p:sp>
        <p:nvSpPr>
          <p:cNvPr id="165" name="Google Shape;165;p60"/>
          <p:cNvSpPr/>
          <p:nvPr/>
        </p:nvSpPr>
        <p:spPr>
          <a:xfrm>
            <a:off x="8379818" y="1144997"/>
            <a:ext cx="228540" cy="228600"/>
          </a:xfrm>
          <a:prstGeom prst="ellipse">
            <a:avLst/>
          </a:prstGeom>
          <a:solidFill>
            <a:schemeClr val="accen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6" name="Google Shape;166;p60"/>
          <p:cNvSpPr txBox="1">
            <a:spLocks noGrp="1"/>
          </p:cNvSpPr>
          <p:nvPr>
            <p:ph type="body" idx="1"/>
          </p:nvPr>
        </p:nvSpPr>
        <p:spPr>
          <a:xfrm>
            <a:off x="609441" y="4561952"/>
            <a:ext cx="1371240" cy="708731"/>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7" name="Google Shape;167;p60"/>
          <p:cNvSpPr txBox="1">
            <a:spLocks noGrp="1"/>
          </p:cNvSpPr>
          <p:nvPr>
            <p:ph type="body" idx="2"/>
          </p:nvPr>
        </p:nvSpPr>
        <p:spPr>
          <a:xfrm>
            <a:off x="8836898" y="685801"/>
            <a:ext cx="2285405" cy="457200"/>
          </a:xfrm>
          <a:prstGeom prst="rect">
            <a:avLst/>
          </a:prstGeom>
          <a:noFill/>
          <a:ln>
            <a:noFill/>
          </a:ln>
        </p:spPr>
        <p:txBody>
          <a:bodyPr spcFirstLastPara="1" wrap="square" lIns="0" tIns="0" rIns="0" bIns="182875" anchor="t" anchorCtr="0">
            <a:no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8" name="Google Shape;168;p60"/>
          <p:cNvSpPr txBox="1">
            <a:spLocks noGrp="1"/>
          </p:cNvSpPr>
          <p:nvPr>
            <p:ph type="body" idx="3"/>
          </p:nvPr>
        </p:nvSpPr>
        <p:spPr>
          <a:xfrm>
            <a:off x="8836898" y="1143000"/>
            <a:ext cx="2285405" cy="457200"/>
          </a:xfrm>
          <a:prstGeom prst="rect">
            <a:avLst/>
          </a:prstGeom>
          <a:noFill/>
          <a:ln>
            <a:noFill/>
          </a:ln>
        </p:spPr>
        <p:txBody>
          <a:bodyPr spcFirstLastPara="1" wrap="square" lIns="0" tIns="0" rIns="0" bIns="182875" anchor="t" anchorCtr="0">
            <a:no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9" name="Google Shape;169;p60"/>
          <p:cNvSpPr/>
          <p:nvPr/>
        </p:nvSpPr>
        <p:spPr>
          <a:xfrm>
            <a:off x="2209225" y="3638409"/>
            <a:ext cx="457081" cy="4572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70" name="Google Shape;170;p60"/>
          <p:cNvSpPr txBox="1">
            <a:spLocks noGrp="1"/>
          </p:cNvSpPr>
          <p:nvPr>
            <p:ph type="body" idx="4"/>
          </p:nvPr>
        </p:nvSpPr>
        <p:spPr>
          <a:xfrm>
            <a:off x="1752145" y="2522448"/>
            <a:ext cx="1371240" cy="677953"/>
          </a:xfrm>
          <a:prstGeom prst="rect">
            <a:avLst/>
          </a:prstGeom>
          <a:noFill/>
          <a:ln>
            <a:noFill/>
          </a:ln>
        </p:spPr>
        <p:txBody>
          <a:bodyPr spcFirstLastPara="1" wrap="square" lIns="0" tIns="0" rIns="0" bIns="0" anchor="b"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Slide - purple">
  <p:cSld name="Title Slide - purple">
    <p:spTree>
      <p:nvGrpSpPr>
        <p:cNvPr id="1" name="Shape 179"/>
        <p:cNvGrpSpPr/>
        <p:nvPr/>
      </p:nvGrpSpPr>
      <p:grpSpPr>
        <a:xfrm>
          <a:off x="0" y="0"/>
          <a:ext cx="0" cy="0"/>
          <a:chOff x="0" y="0"/>
          <a:chExt cx="0" cy="0"/>
        </a:xfrm>
      </p:grpSpPr>
      <p:pic>
        <p:nvPicPr>
          <p:cNvPr id="180" name="Google Shape;180;g230b1a41ba8_0_1785"/>
          <p:cNvPicPr preferRelativeResize="0"/>
          <p:nvPr/>
        </p:nvPicPr>
        <p:blipFill rotWithShape="1">
          <a:blip r:embed="rId2">
            <a:alphaModFix/>
          </a:blip>
          <a:srcRect l="14287" r="25756"/>
          <a:stretch/>
        </p:blipFill>
        <p:spPr>
          <a:xfrm>
            <a:off x="4690549" y="1"/>
            <a:ext cx="7498275" cy="6858001"/>
          </a:xfrm>
          <a:prstGeom prst="rect">
            <a:avLst/>
          </a:prstGeom>
          <a:noFill/>
          <a:ln>
            <a:noFill/>
          </a:ln>
        </p:spPr>
      </p:pic>
      <p:sp>
        <p:nvSpPr>
          <p:cNvPr id="181" name="Google Shape;181;g230b1a41ba8_0_1785"/>
          <p:cNvSpPr/>
          <p:nvPr/>
        </p:nvSpPr>
        <p:spPr>
          <a:xfrm>
            <a:off x="5919230" y="2"/>
            <a:ext cx="3761223" cy="6011053"/>
          </a:xfrm>
          <a:custGeom>
            <a:avLst/>
            <a:gdLst/>
            <a:ahLst/>
            <a:cxnLst/>
            <a:rect l="l" t="t" r="r" b="b"/>
            <a:pathLst>
              <a:path w="2823417" h="4511109" extrusionOk="0">
                <a:moveTo>
                  <a:pt x="2611276" y="0"/>
                </a:moveTo>
                <a:lnTo>
                  <a:pt x="2823417" y="0"/>
                </a:lnTo>
                <a:lnTo>
                  <a:pt x="188168" y="4511109"/>
                </a:lnTo>
                <a:lnTo>
                  <a:pt x="0" y="4511109"/>
                </a:lnTo>
                <a:close/>
              </a:path>
            </a:pathLst>
          </a:custGeom>
          <a:solidFill>
            <a:schemeClr val="accent1">
              <a:alpha val="34509"/>
            </a:schemeClr>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82" name="Google Shape;182;g230b1a41ba8_0_1785"/>
          <p:cNvSpPr/>
          <p:nvPr/>
        </p:nvSpPr>
        <p:spPr>
          <a:xfrm>
            <a:off x="1" y="1"/>
            <a:ext cx="9413637" cy="6859097"/>
          </a:xfrm>
          <a:custGeom>
            <a:avLst/>
            <a:gdLst/>
            <a:ahLst/>
            <a:cxnLst/>
            <a:rect l="l" t="t" r="r" b="b"/>
            <a:pathLst>
              <a:path w="7066483" h="5157216" extrusionOk="0">
                <a:moveTo>
                  <a:pt x="7066483" y="0"/>
                </a:moveTo>
                <a:lnTo>
                  <a:pt x="0" y="0"/>
                </a:lnTo>
                <a:lnTo>
                  <a:pt x="0" y="87782"/>
                </a:lnTo>
                <a:lnTo>
                  <a:pt x="0" y="5157216"/>
                </a:lnTo>
                <a:lnTo>
                  <a:pt x="4074566" y="5157216"/>
                </a:lnTo>
                <a:lnTo>
                  <a:pt x="7066483" y="0"/>
                </a:lnTo>
                <a:close/>
              </a:path>
            </a:pathLst>
          </a:cu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83" name="Google Shape;183;g230b1a41ba8_0_1785"/>
          <p:cNvPicPr preferRelativeResize="0"/>
          <p:nvPr/>
        </p:nvPicPr>
        <p:blipFill rotWithShape="1">
          <a:blip r:embed="rId3">
            <a:alphaModFix/>
          </a:blip>
          <a:srcRect/>
          <a:stretch/>
        </p:blipFill>
        <p:spPr>
          <a:xfrm>
            <a:off x="742235" y="1026337"/>
            <a:ext cx="2993562" cy="603452"/>
          </a:xfrm>
          <a:prstGeom prst="rect">
            <a:avLst/>
          </a:prstGeom>
          <a:noFill/>
          <a:ln>
            <a:noFill/>
          </a:ln>
        </p:spPr>
      </p:pic>
      <p:sp>
        <p:nvSpPr>
          <p:cNvPr id="184" name="Google Shape;184;g230b1a41ba8_0_1785"/>
          <p:cNvSpPr txBox="1">
            <a:spLocks noGrp="1"/>
          </p:cNvSpPr>
          <p:nvPr>
            <p:ph type="body" idx="1"/>
          </p:nvPr>
        </p:nvSpPr>
        <p:spPr>
          <a:xfrm>
            <a:off x="912046" y="2892676"/>
            <a:ext cx="6134002" cy="516900"/>
          </a:xfrm>
          <a:prstGeom prst="rect">
            <a:avLst/>
          </a:prstGeom>
          <a:noFill/>
          <a:ln>
            <a:noFill/>
          </a:ln>
        </p:spPr>
        <p:txBody>
          <a:bodyPr spcFirstLastPara="1" wrap="square" lIns="0" tIns="0" rIns="0" bIns="0" anchor="b" anchorCtr="0">
            <a:spAutoFit/>
          </a:bodyPr>
          <a:lstStyle>
            <a:lvl1pPr marL="457063" marR="0" lvl="0" indent="-228531" algn="l">
              <a:lnSpc>
                <a:spcPct val="90000"/>
              </a:lnSpc>
              <a:spcBef>
                <a:spcPts val="1000"/>
              </a:spcBef>
              <a:spcAft>
                <a:spcPts val="0"/>
              </a:spcAft>
              <a:buClr>
                <a:schemeClr val="lt1"/>
              </a:buClr>
              <a:buSzPts val="3733"/>
              <a:buFont typeface="Arial"/>
              <a:buNone/>
              <a:defRPr sz="3732"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85" name="Google Shape;185;g230b1a41ba8_0_1785"/>
          <p:cNvCxnSpPr/>
          <p:nvPr/>
        </p:nvCxnSpPr>
        <p:spPr>
          <a:xfrm>
            <a:off x="914162" y="3614057"/>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86" name="Google Shape;186;g230b1a41ba8_0_1785"/>
          <p:cNvSpPr txBox="1">
            <a:spLocks noGrp="1"/>
          </p:cNvSpPr>
          <p:nvPr>
            <p:ph type="body" idx="2"/>
          </p:nvPr>
        </p:nvSpPr>
        <p:spPr>
          <a:xfrm>
            <a:off x="912047" y="4072166"/>
            <a:ext cx="4659886" cy="989700"/>
          </a:xfrm>
          <a:prstGeom prst="rect">
            <a:avLst/>
          </a:prstGeom>
          <a:noFill/>
          <a:ln>
            <a:noFill/>
          </a:ln>
        </p:spPr>
        <p:txBody>
          <a:bodyPr spcFirstLastPara="1" wrap="square" lIns="0" tIns="0" rIns="0" bIns="0" anchor="t" anchorCtr="0">
            <a:normAutofit/>
          </a:bodyPr>
          <a:lstStyle>
            <a:lvl1pPr marL="457063" marR="0" lvl="0" indent="-228531" algn="l">
              <a:lnSpc>
                <a:spcPct val="90000"/>
              </a:lnSpc>
              <a:spcBef>
                <a:spcPts val="1000"/>
              </a:spcBef>
              <a:spcAft>
                <a:spcPts val="0"/>
              </a:spcAft>
              <a:buClr>
                <a:schemeClr val="lt1"/>
              </a:buClr>
              <a:buSzPts val="1867"/>
              <a:buFont typeface="Arial"/>
              <a:buNone/>
              <a:defRPr sz="1866"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87" name="Google Shape;187;g230b1a41ba8_0_1785"/>
          <p:cNvSpPr txBox="1"/>
          <p:nvPr/>
        </p:nvSpPr>
        <p:spPr>
          <a:xfrm>
            <a:off x="912048" y="5748566"/>
            <a:ext cx="3983862" cy="31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67"/>
              <a:buFont typeface="Arial"/>
              <a:buNone/>
            </a:pPr>
            <a:r>
              <a:rPr lang="en-US" sz="2066" b="1" i="0" u="none" strike="noStrike" cap="none">
                <a:solidFill>
                  <a:schemeClr val="lt1"/>
                </a:solidFill>
                <a:latin typeface="Barlow"/>
                <a:ea typeface="Barlow"/>
                <a:cs typeface="Barlow"/>
                <a:sym typeface="Barlow"/>
              </a:rPr>
              <a:t>One Crew. One Mission.</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431" userDrawn="1">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Solution 1">
  <p:cSld name="Solution 1">
    <p:spTree>
      <p:nvGrpSpPr>
        <p:cNvPr id="1" name="Shape 188"/>
        <p:cNvGrpSpPr/>
        <p:nvPr/>
      </p:nvGrpSpPr>
      <p:grpSpPr>
        <a:xfrm>
          <a:off x="0" y="0"/>
          <a:ext cx="0" cy="0"/>
          <a:chOff x="0" y="0"/>
          <a:chExt cx="0" cy="0"/>
        </a:xfrm>
      </p:grpSpPr>
      <p:sp>
        <p:nvSpPr>
          <p:cNvPr id="189" name="Google Shape;189;p61"/>
          <p:cNvSpPr txBox="1">
            <a:spLocks noGrp="1"/>
          </p:cNvSpPr>
          <p:nvPr>
            <p:ph type="title"/>
          </p:nvPr>
        </p:nvSpPr>
        <p:spPr>
          <a:xfrm>
            <a:off x="609442" y="685800"/>
            <a:ext cx="4586516"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61"/>
          <p:cNvSpPr txBox="1">
            <a:spLocks noGrp="1"/>
          </p:cNvSpPr>
          <p:nvPr>
            <p:ph type="body" idx="1"/>
          </p:nvPr>
        </p:nvSpPr>
        <p:spPr>
          <a:xfrm>
            <a:off x="5599242" y="685800"/>
            <a:ext cx="5980142" cy="5029200"/>
          </a:xfrm>
          <a:prstGeom prst="rect">
            <a:avLst/>
          </a:prstGeom>
          <a:noFill/>
          <a:ln>
            <a:noFill/>
          </a:ln>
        </p:spPr>
        <p:txBody>
          <a:bodyPr spcFirstLastPara="1" wrap="square" lIns="0" tIns="182875" rIns="0" bIns="45700" anchor="ctr" anchorCtr="0">
            <a:normAutofit/>
          </a:bodyPr>
          <a:lstStyle>
            <a:lvl1pPr marL="457063" lvl="0" indent="-228531" algn="ctr">
              <a:lnSpc>
                <a:spcPct val="120000"/>
              </a:lnSpc>
              <a:spcBef>
                <a:spcPts val="600"/>
              </a:spcBef>
              <a:spcAft>
                <a:spcPts val="0"/>
              </a:spcAft>
              <a:buClr>
                <a:schemeClr val="dk1"/>
              </a:buClr>
              <a:buSzPts val="2400"/>
              <a:buNone/>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191" name="Google Shape;191;p61"/>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192" name="Google Shape;192;p6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93" name="Google Shape;193;p61"/>
          <p:cNvSpPr txBox="1">
            <a:spLocks noGrp="1"/>
          </p:cNvSpPr>
          <p:nvPr>
            <p:ph type="body" idx="4"/>
          </p:nvPr>
        </p:nvSpPr>
        <p:spPr>
          <a:xfrm>
            <a:off x="5599242" y="5715000"/>
            <a:ext cx="5980142" cy="457200"/>
          </a:xfrm>
          <a:prstGeom prst="rect">
            <a:avLst/>
          </a:prstGeom>
          <a:noFill/>
          <a:ln>
            <a:noFill/>
          </a:ln>
        </p:spPr>
        <p:txBody>
          <a:bodyPr spcFirstLastPara="1" wrap="square" lIns="0" tIns="0" rIns="0" bIns="0" anchor="ctr" anchorCtr="0">
            <a:normAutofit/>
          </a:bodyPr>
          <a:lstStyle>
            <a:lvl1pPr marL="457063" lvl="0" indent="-228531" algn="ctr">
              <a:lnSpc>
                <a:spcPct val="120000"/>
              </a:lnSpc>
              <a:spcBef>
                <a:spcPts val="600"/>
              </a:spcBef>
              <a:spcAft>
                <a:spcPts val="0"/>
              </a:spcAft>
              <a:buClr>
                <a:schemeClr val="dk1"/>
              </a:buClr>
              <a:buSzPts val="1200"/>
              <a:buNone/>
              <a:defRPr sz="12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matchingName="Section Backup 1">
  <p:cSld name="Section Backup 1">
    <p:spTree>
      <p:nvGrpSpPr>
        <p:cNvPr id="1" name="Shape 194"/>
        <p:cNvGrpSpPr/>
        <p:nvPr/>
      </p:nvGrpSpPr>
      <p:grpSpPr>
        <a:xfrm>
          <a:off x="0" y="0"/>
          <a:ext cx="0" cy="0"/>
          <a:chOff x="0" y="0"/>
          <a:chExt cx="0" cy="0"/>
        </a:xfrm>
      </p:grpSpPr>
      <p:sp>
        <p:nvSpPr>
          <p:cNvPr id="195" name="Google Shape;195;p6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196" name="Google Shape;196;p6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197" name="Google Shape;197;p6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matchingName="NewRocket Practices 1">
  <p:cSld name="NewRocket Practices 1">
    <p:bg>
      <p:bgPr>
        <a:solidFill>
          <a:schemeClr val="lt1"/>
        </a:solidFill>
        <a:effectLst/>
      </p:bgPr>
    </p:bg>
    <p:spTree>
      <p:nvGrpSpPr>
        <p:cNvPr id="1" name="Shape 198"/>
        <p:cNvGrpSpPr/>
        <p:nvPr/>
      </p:nvGrpSpPr>
      <p:grpSpPr>
        <a:xfrm>
          <a:off x="0" y="0"/>
          <a:ext cx="0" cy="0"/>
          <a:chOff x="0" y="0"/>
          <a:chExt cx="0" cy="0"/>
        </a:xfrm>
      </p:grpSpPr>
      <p:sp>
        <p:nvSpPr>
          <p:cNvPr id="199" name="Google Shape;199;p64"/>
          <p:cNvSpPr/>
          <p:nvPr/>
        </p:nvSpPr>
        <p:spPr>
          <a:xfrm>
            <a:off x="6113234" y="988099"/>
            <a:ext cx="4898924" cy="4900200"/>
          </a:xfrm>
          <a:prstGeom prst="ellipse">
            <a:avLst/>
          </a:prstGeom>
          <a:solidFill>
            <a:srgbClr val="DCD4ED"/>
          </a:solidFill>
          <a:ln w="12700" cap="flat" cmpd="sng">
            <a:solidFill>
              <a:schemeClr val="accent1"/>
            </a:solidFill>
            <a:prstDash val="solid"/>
            <a:miter lim="800000"/>
            <a:headEnd type="none" w="sm" len="sm"/>
            <a:tailEnd type="none" w="sm" len="sm"/>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Inter"/>
              <a:ea typeface="Inter"/>
              <a:cs typeface="Inter"/>
              <a:sym typeface="Inter"/>
            </a:endParaRPr>
          </a:p>
        </p:txBody>
      </p:sp>
      <p:sp>
        <p:nvSpPr>
          <p:cNvPr id="200" name="Google Shape;200;p64"/>
          <p:cNvSpPr/>
          <p:nvPr/>
        </p:nvSpPr>
        <p:spPr>
          <a:xfrm>
            <a:off x="6460119" y="1335075"/>
            <a:ext cx="4205205" cy="4206300"/>
          </a:xfrm>
          <a:prstGeom prst="ellipse">
            <a:avLst/>
          </a:prstGeom>
          <a:solidFill>
            <a:srgbClr val="BAA9D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Inter"/>
              <a:ea typeface="Inter"/>
              <a:cs typeface="Inter"/>
              <a:sym typeface="Inter"/>
            </a:endParaRPr>
          </a:p>
        </p:txBody>
      </p:sp>
      <p:sp>
        <p:nvSpPr>
          <p:cNvPr id="201" name="Google Shape;201;p64"/>
          <p:cNvSpPr/>
          <p:nvPr/>
        </p:nvSpPr>
        <p:spPr>
          <a:xfrm>
            <a:off x="6917200" y="1792275"/>
            <a:ext cx="3291043" cy="3291900"/>
          </a:xfrm>
          <a:prstGeom prst="ellipse">
            <a:avLst/>
          </a:prstGeom>
          <a:solidFill>
            <a:srgbClr val="9980CB"/>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Inter"/>
              <a:ea typeface="Inter"/>
              <a:cs typeface="Inter"/>
              <a:sym typeface="Inter"/>
            </a:endParaRPr>
          </a:p>
        </p:txBody>
      </p:sp>
      <p:sp>
        <p:nvSpPr>
          <p:cNvPr id="202" name="Google Shape;202;p64"/>
          <p:cNvSpPr/>
          <p:nvPr/>
        </p:nvSpPr>
        <p:spPr>
          <a:xfrm>
            <a:off x="6917158" y="1792224"/>
            <a:ext cx="3290983" cy="3291840"/>
          </a:xfrm>
          <a:prstGeom prst="rect">
            <a:avLst/>
          </a:prstGeom>
          <a:noFill/>
          <a:ln>
            <a:noFill/>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4"/>
          <p:cNvSpPr/>
          <p:nvPr/>
        </p:nvSpPr>
        <p:spPr>
          <a:xfrm>
            <a:off x="7365212" y="2240395"/>
            <a:ext cx="2376821" cy="2377440"/>
          </a:xfrm>
          <a:prstGeom prst="ellipse">
            <a:avLst/>
          </a:prstGeom>
          <a:solidFill>
            <a:srgbClr val="452E7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Inter"/>
              <a:ea typeface="Inter"/>
              <a:cs typeface="Inter"/>
              <a:sym typeface="Inter"/>
            </a:endParaRPr>
          </a:p>
        </p:txBody>
      </p:sp>
      <p:sp>
        <p:nvSpPr>
          <p:cNvPr id="204" name="Google Shape;204;p64"/>
          <p:cNvSpPr/>
          <p:nvPr/>
        </p:nvSpPr>
        <p:spPr>
          <a:xfrm>
            <a:off x="7831320" y="2706624"/>
            <a:ext cx="1462659" cy="1463040"/>
          </a:xfrm>
          <a:prstGeom prst="ellipse">
            <a:avLst/>
          </a:prstGeom>
          <a:solidFill>
            <a:schemeClr val="accent6"/>
          </a:solidFill>
          <a:ln>
            <a:noFill/>
          </a:ln>
        </p:spPr>
        <p:txBody>
          <a:bodyPr spcFirstLastPara="1" wrap="square" lIns="0" tIns="45688" rIns="0" bIns="45688" anchor="ctr" anchorCtr="0">
            <a:noAutofit/>
          </a:bodyPr>
          <a:lstStyle/>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SECURITY </a:t>
            </a:r>
            <a:endParaRPr sz="1400" b="0" i="0" u="none" strike="noStrike" cap="none">
              <a:solidFill>
                <a:srgbClr val="000000"/>
              </a:solidFill>
              <a:latin typeface="Arial"/>
              <a:ea typeface="Arial"/>
              <a:cs typeface="Arial"/>
              <a:sym typeface="Arial"/>
            </a:endParaRPr>
          </a:p>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RISK &amp; </a:t>
            </a:r>
            <a:endParaRPr sz="1400" b="0" i="0" u="none" strike="noStrike" cap="none">
              <a:solidFill>
                <a:srgbClr val="000000"/>
              </a:solidFill>
              <a:latin typeface="Arial"/>
              <a:ea typeface="Arial"/>
              <a:cs typeface="Arial"/>
              <a:sym typeface="Arial"/>
            </a:endParaRPr>
          </a:p>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RESILIENCE</a:t>
            </a:r>
            <a:endParaRPr sz="1400" b="0" i="0" u="none" strike="noStrike" cap="none">
              <a:solidFill>
                <a:srgbClr val="000000"/>
              </a:solidFill>
              <a:latin typeface="Arial"/>
              <a:ea typeface="Arial"/>
              <a:cs typeface="Arial"/>
              <a:sym typeface="Arial"/>
            </a:endParaRPr>
          </a:p>
        </p:txBody>
      </p:sp>
      <p:sp>
        <p:nvSpPr>
          <p:cNvPr id="205" name="Google Shape;205;p64"/>
          <p:cNvSpPr txBox="1"/>
          <p:nvPr/>
        </p:nvSpPr>
        <p:spPr>
          <a:xfrm>
            <a:off x="6424042" y="342899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PORTAL</a:t>
            </a:r>
            <a:endParaRPr sz="1400" b="0" i="0" u="none" strike="noStrike" cap="none">
              <a:solidFill>
                <a:srgbClr val="000000"/>
              </a:solidFill>
              <a:latin typeface="Arial"/>
              <a:ea typeface="Arial"/>
              <a:cs typeface="Arial"/>
              <a:sym typeface="Arial"/>
            </a:endParaRPr>
          </a:p>
        </p:txBody>
      </p:sp>
      <p:sp>
        <p:nvSpPr>
          <p:cNvPr id="206" name="Google Shape;206;p64"/>
          <p:cNvSpPr txBox="1"/>
          <p:nvPr/>
        </p:nvSpPr>
        <p:spPr>
          <a:xfrm>
            <a:off x="10152686" y="3338116"/>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MOBILE</a:t>
            </a:r>
            <a:endParaRPr sz="1400" b="0" i="0" u="none" strike="noStrike" cap="none">
              <a:solidFill>
                <a:srgbClr val="000000"/>
              </a:solidFill>
              <a:latin typeface="Arial"/>
              <a:ea typeface="Arial"/>
              <a:cs typeface="Arial"/>
              <a:sym typeface="Arial"/>
            </a:endParaRPr>
          </a:p>
        </p:txBody>
      </p:sp>
      <p:sp>
        <p:nvSpPr>
          <p:cNvPr id="207" name="Google Shape;207;p64"/>
          <p:cNvSpPr txBox="1"/>
          <p:nvPr/>
        </p:nvSpPr>
        <p:spPr>
          <a:xfrm>
            <a:off x="10098667" y="288474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UI/UX</a:t>
            </a:r>
            <a:endParaRPr sz="1400" b="0" i="0" u="none" strike="noStrike" cap="none">
              <a:solidFill>
                <a:srgbClr val="000000"/>
              </a:solidFill>
              <a:latin typeface="Arial"/>
              <a:ea typeface="Arial"/>
              <a:cs typeface="Arial"/>
              <a:sym typeface="Arial"/>
            </a:endParaRPr>
          </a:p>
        </p:txBody>
      </p:sp>
      <p:sp>
        <p:nvSpPr>
          <p:cNvPr id="208" name="Google Shape;208;p64"/>
          <p:cNvSpPr txBox="1"/>
          <p:nvPr/>
        </p:nvSpPr>
        <p:spPr>
          <a:xfrm>
            <a:off x="6461824" y="3000341"/>
            <a:ext cx="546758"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DESIGN</a:t>
            </a:r>
            <a:endParaRPr sz="1400" b="0" i="0" u="none" strike="noStrike" cap="none">
              <a:solidFill>
                <a:srgbClr val="000000"/>
              </a:solidFill>
              <a:latin typeface="Arial"/>
              <a:ea typeface="Arial"/>
              <a:cs typeface="Arial"/>
              <a:sym typeface="Arial"/>
            </a:endParaRPr>
          </a:p>
        </p:txBody>
      </p:sp>
      <p:sp>
        <p:nvSpPr>
          <p:cNvPr id="209" name="Google Shape;209;p64"/>
          <p:cNvSpPr txBox="1"/>
          <p:nvPr/>
        </p:nvSpPr>
        <p:spPr>
          <a:xfrm>
            <a:off x="6871761" y="311144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CSM</a:t>
            </a:r>
            <a:endParaRPr sz="1400" b="0" i="0" u="none" strike="noStrike" cap="none">
              <a:solidFill>
                <a:srgbClr val="000000"/>
              </a:solidFill>
              <a:latin typeface="Arial"/>
              <a:ea typeface="Arial"/>
              <a:cs typeface="Arial"/>
              <a:sym typeface="Arial"/>
            </a:endParaRPr>
          </a:p>
        </p:txBody>
      </p:sp>
      <p:sp>
        <p:nvSpPr>
          <p:cNvPr id="210" name="Google Shape;210;p64"/>
          <p:cNvSpPr txBox="1"/>
          <p:nvPr/>
        </p:nvSpPr>
        <p:spPr>
          <a:xfrm>
            <a:off x="9685261" y="3538166"/>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FSM</a:t>
            </a:r>
            <a:endParaRPr sz="1400" b="0" i="0" u="none" strike="noStrike" cap="none">
              <a:solidFill>
                <a:srgbClr val="000000"/>
              </a:solidFill>
              <a:latin typeface="Arial"/>
              <a:ea typeface="Arial"/>
              <a:cs typeface="Arial"/>
              <a:sym typeface="Arial"/>
            </a:endParaRPr>
          </a:p>
        </p:txBody>
      </p:sp>
      <p:sp>
        <p:nvSpPr>
          <p:cNvPr id="211" name="Google Shape;211;p64"/>
          <p:cNvSpPr txBox="1"/>
          <p:nvPr/>
        </p:nvSpPr>
        <p:spPr>
          <a:xfrm>
            <a:off x="6897430" y="3538166"/>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HR</a:t>
            </a:r>
            <a:endParaRPr sz="1400" b="0" i="0" u="none" strike="noStrike" cap="none">
              <a:solidFill>
                <a:srgbClr val="000000"/>
              </a:solidFill>
              <a:latin typeface="Arial"/>
              <a:ea typeface="Arial"/>
              <a:cs typeface="Arial"/>
              <a:sym typeface="Arial"/>
            </a:endParaRPr>
          </a:p>
        </p:txBody>
      </p:sp>
      <p:sp>
        <p:nvSpPr>
          <p:cNvPr id="212" name="Google Shape;212;p64"/>
          <p:cNvSpPr txBox="1"/>
          <p:nvPr/>
        </p:nvSpPr>
        <p:spPr>
          <a:xfrm>
            <a:off x="9704971" y="311144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LEGAL</a:t>
            </a:r>
            <a:endParaRPr sz="1400" b="0" i="0" u="none" strike="noStrike" cap="none">
              <a:solidFill>
                <a:srgbClr val="000000"/>
              </a:solidFill>
              <a:latin typeface="Arial"/>
              <a:ea typeface="Arial"/>
              <a:cs typeface="Arial"/>
              <a:sym typeface="Arial"/>
            </a:endParaRPr>
          </a:p>
        </p:txBody>
      </p:sp>
      <p:sp>
        <p:nvSpPr>
          <p:cNvPr id="213" name="Google Shape;213;p64"/>
          <p:cNvSpPr txBox="1"/>
          <p:nvPr/>
        </p:nvSpPr>
        <p:spPr>
          <a:xfrm>
            <a:off x="8096542" y="4745751"/>
            <a:ext cx="914162" cy="19999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WORKPLACE</a:t>
            </a:r>
            <a:endParaRPr sz="1400" b="0" i="0" u="none" strike="noStrike" cap="none">
              <a:solidFill>
                <a:srgbClr val="000000"/>
              </a:solidFill>
              <a:latin typeface="Arial"/>
              <a:ea typeface="Arial"/>
              <a:cs typeface="Arial"/>
              <a:sym typeface="Arial"/>
            </a:endParaRPr>
          </a:p>
        </p:txBody>
      </p:sp>
      <p:sp>
        <p:nvSpPr>
          <p:cNvPr id="214" name="Google Shape;214;p64"/>
          <p:cNvSpPr txBox="1"/>
          <p:nvPr/>
        </p:nvSpPr>
        <p:spPr>
          <a:xfrm>
            <a:off x="7358307" y="3338116"/>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ITSM</a:t>
            </a:r>
            <a:endParaRPr sz="1400" b="0" i="0" u="none" strike="noStrike" cap="none">
              <a:solidFill>
                <a:srgbClr val="000000"/>
              </a:solidFill>
              <a:latin typeface="Arial"/>
              <a:ea typeface="Arial"/>
              <a:cs typeface="Arial"/>
              <a:sym typeface="Arial"/>
            </a:endParaRPr>
          </a:p>
        </p:txBody>
      </p:sp>
      <p:sp>
        <p:nvSpPr>
          <p:cNvPr id="215" name="Google Shape;215;p64"/>
          <p:cNvSpPr txBox="1"/>
          <p:nvPr/>
        </p:nvSpPr>
        <p:spPr>
          <a:xfrm>
            <a:off x="9155192" y="3721052"/>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APPS</a:t>
            </a:r>
            <a:endParaRPr sz="1400" b="0" i="0" u="none" strike="noStrike" cap="none">
              <a:solidFill>
                <a:srgbClr val="000000"/>
              </a:solidFill>
              <a:latin typeface="Arial"/>
              <a:ea typeface="Arial"/>
              <a:cs typeface="Arial"/>
              <a:sym typeface="Arial"/>
            </a:endParaRPr>
          </a:p>
        </p:txBody>
      </p:sp>
      <p:sp>
        <p:nvSpPr>
          <p:cNvPr id="216" name="Google Shape;216;p64"/>
          <p:cNvSpPr txBox="1"/>
          <p:nvPr/>
        </p:nvSpPr>
        <p:spPr>
          <a:xfrm>
            <a:off x="9251173" y="3338691"/>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ITOM</a:t>
            </a:r>
            <a:endParaRPr sz="1400" b="0" i="0" u="none" strike="noStrike" cap="none">
              <a:solidFill>
                <a:srgbClr val="000000"/>
              </a:solidFill>
              <a:latin typeface="Arial"/>
              <a:ea typeface="Arial"/>
              <a:cs typeface="Arial"/>
              <a:sym typeface="Arial"/>
            </a:endParaRPr>
          </a:p>
        </p:txBody>
      </p:sp>
      <p:sp>
        <p:nvSpPr>
          <p:cNvPr id="217" name="Google Shape;217;p64"/>
          <p:cNvSpPr txBox="1"/>
          <p:nvPr/>
        </p:nvSpPr>
        <p:spPr>
          <a:xfrm>
            <a:off x="8101055" y="4269093"/>
            <a:ext cx="914162"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INTEGRATIONS</a:t>
            </a:r>
            <a:endParaRPr sz="1400" b="0" i="0" u="none" strike="noStrike" cap="none">
              <a:solidFill>
                <a:srgbClr val="000000"/>
              </a:solidFill>
              <a:latin typeface="Arial"/>
              <a:ea typeface="Arial"/>
              <a:cs typeface="Arial"/>
              <a:sym typeface="Arial"/>
            </a:endParaRPr>
          </a:p>
        </p:txBody>
      </p:sp>
      <p:sp>
        <p:nvSpPr>
          <p:cNvPr id="218" name="Google Shape;218;p64"/>
          <p:cNvSpPr txBox="1"/>
          <p:nvPr/>
        </p:nvSpPr>
        <p:spPr>
          <a:xfrm>
            <a:off x="7420259" y="2884740"/>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SPM</a:t>
            </a:r>
            <a:endParaRPr sz="1400" b="0" i="0" u="none" strike="noStrike" cap="none">
              <a:solidFill>
                <a:srgbClr val="000000"/>
              </a:solidFill>
              <a:latin typeface="Arial"/>
              <a:ea typeface="Arial"/>
              <a:cs typeface="Arial"/>
              <a:sym typeface="Arial"/>
            </a:endParaRPr>
          </a:p>
        </p:txBody>
      </p:sp>
      <p:sp>
        <p:nvSpPr>
          <p:cNvPr id="219" name="Google Shape;219;p64"/>
          <p:cNvSpPr txBox="1"/>
          <p:nvPr/>
        </p:nvSpPr>
        <p:spPr>
          <a:xfrm>
            <a:off x="9107489" y="2884742"/>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CMDB</a:t>
            </a:r>
            <a:endParaRPr sz="1400" b="0" i="0" u="none" strike="noStrike" cap="none">
              <a:solidFill>
                <a:srgbClr val="000000"/>
              </a:solidFill>
              <a:latin typeface="Arial"/>
              <a:ea typeface="Arial"/>
              <a:cs typeface="Arial"/>
              <a:sym typeface="Arial"/>
            </a:endParaRPr>
          </a:p>
        </p:txBody>
      </p:sp>
      <p:sp>
        <p:nvSpPr>
          <p:cNvPr id="220" name="Google Shape;220;p64"/>
          <p:cNvSpPr txBox="1"/>
          <p:nvPr/>
        </p:nvSpPr>
        <p:spPr>
          <a:xfrm>
            <a:off x="8101055" y="5117717"/>
            <a:ext cx="914162"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ADOPTION</a:t>
            </a:r>
            <a:endParaRPr sz="1400" b="0" i="0" u="none" strike="noStrike" cap="none">
              <a:solidFill>
                <a:srgbClr val="000000"/>
              </a:solidFill>
              <a:latin typeface="Arial"/>
              <a:ea typeface="Arial"/>
              <a:cs typeface="Arial"/>
              <a:sym typeface="Arial"/>
            </a:endParaRPr>
          </a:p>
        </p:txBody>
      </p:sp>
      <p:sp>
        <p:nvSpPr>
          <p:cNvPr id="221" name="Google Shape;221;p64"/>
          <p:cNvSpPr txBox="1"/>
          <p:nvPr/>
        </p:nvSpPr>
        <p:spPr>
          <a:xfrm>
            <a:off x="609441" y="2286001"/>
            <a:ext cx="4805793" cy="2285999"/>
          </a:xfrm>
          <a:prstGeom prst="rect">
            <a:avLst/>
          </a:prstGeom>
          <a:noFill/>
          <a:ln>
            <a:noFill/>
          </a:ln>
        </p:spPr>
        <p:txBody>
          <a:bodyPr spcFirstLastPara="1" wrap="square" lIns="0" tIns="0" rIns="0" bIns="45688"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799" b="0" i="0" u="none" strike="noStrike" cap="none">
                <a:solidFill>
                  <a:srgbClr val="444952"/>
                </a:solidFill>
                <a:latin typeface="Inter"/>
                <a:ea typeface="Inter"/>
                <a:cs typeface="Inter"/>
                <a:sym typeface="Inter"/>
              </a:rPr>
              <a:t>A global, full-service ServiceNow partner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who helps top enterprise leaders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solve their toughest business problems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and navigate change with confidence. </a:t>
            </a:r>
            <a:endParaRPr sz="1400" b="0" i="0" u="none" strike="noStrike" cap="none">
              <a:solidFill>
                <a:srgbClr val="444952"/>
              </a:solidFill>
              <a:latin typeface="Arial"/>
              <a:ea typeface="Arial"/>
              <a:cs typeface="Arial"/>
              <a:sym typeface="Arial"/>
            </a:endParaRPr>
          </a:p>
        </p:txBody>
      </p:sp>
      <p:sp>
        <p:nvSpPr>
          <p:cNvPr id="222" name="Google Shape;222;p64"/>
          <p:cNvSpPr txBox="1"/>
          <p:nvPr/>
        </p:nvSpPr>
        <p:spPr>
          <a:xfrm>
            <a:off x="7392637" y="3721052"/>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ITAM</a:t>
            </a:r>
            <a:endParaRPr sz="1400" b="0" i="0" u="none" strike="noStrike" cap="none">
              <a:solidFill>
                <a:srgbClr val="000000"/>
              </a:solidFill>
              <a:latin typeface="Arial"/>
              <a:ea typeface="Arial"/>
              <a:cs typeface="Arial"/>
              <a:sym typeface="Arial"/>
            </a:endParaRPr>
          </a:p>
        </p:txBody>
      </p:sp>
      <p:sp>
        <p:nvSpPr>
          <p:cNvPr id="223" name="Google Shape;223;p6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24" name="Google Shape;224;p64"/>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25" name="Google Shape;225;p6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25/25/25/25 Content 1">
  <p:cSld name="25/25/25/25 Content 1">
    <p:spTree>
      <p:nvGrpSpPr>
        <p:cNvPr id="1" name="Shape 226"/>
        <p:cNvGrpSpPr/>
        <p:nvPr/>
      </p:nvGrpSpPr>
      <p:grpSpPr>
        <a:xfrm>
          <a:off x="0" y="0"/>
          <a:ext cx="0" cy="0"/>
          <a:chOff x="0" y="0"/>
          <a:chExt cx="0" cy="0"/>
        </a:xfrm>
      </p:grpSpPr>
      <p:sp>
        <p:nvSpPr>
          <p:cNvPr id="227" name="Google Shape;227;p65"/>
          <p:cNvSpPr txBox="1">
            <a:spLocks noGrp="1"/>
          </p:cNvSpPr>
          <p:nvPr>
            <p:ph type="body" idx="1"/>
          </p:nvPr>
        </p:nvSpPr>
        <p:spPr>
          <a:xfrm>
            <a:off x="609442" y="2971800"/>
            <a:ext cx="2285411"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8" name="Google Shape;228;p65"/>
          <p:cNvSpPr txBox="1">
            <a:spLocks noGrp="1"/>
          </p:cNvSpPr>
          <p:nvPr>
            <p:ph type="body" idx="2"/>
          </p:nvPr>
        </p:nvSpPr>
        <p:spPr>
          <a:xfrm>
            <a:off x="3351928" y="2971800"/>
            <a:ext cx="2247314"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9" name="Google Shape;229;p65"/>
          <p:cNvSpPr txBox="1">
            <a:spLocks noGrp="1"/>
          </p:cNvSpPr>
          <p:nvPr>
            <p:ph type="body" idx="3"/>
          </p:nvPr>
        </p:nvSpPr>
        <p:spPr>
          <a:xfrm>
            <a:off x="6103837" y="2971800"/>
            <a:ext cx="2285408"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0" name="Google Shape;230;p65"/>
          <p:cNvSpPr>
            <a:spLocks noGrp="1"/>
          </p:cNvSpPr>
          <p:nvPr>
            <p:ph type="pic" idx="4"/>
          </p:nvPr>
        </p:nvSpPr>
        <p:spPr>
          <a:xfrm>
            <a:off x="618866" y="2062846"/>
            <a:ext cx="685621" cy="685800"/>
          </a:xfrm>
          <a:prstGeom prst="rect">
            <a:avLst/>
          </a:prstGeom>
          <a:noFill/>
          <a:ln>
            <a:noFill/>
          </a:ln>
        </p:spPr>
      </p:sp>
      <p:sp>
        <p:nvSpPr>
          <p:cNvPr id="231" name="Google Shape;231;p65"/>
          <p:cNvSpPr>
            <a:spLocks noGrp="1"/>
          </p:cNvSpPr>
          <p:nvPr>
            <p:ph type="pic" idx="5"/>
          </p:nvPr>
        </p:nvSpPr>
        <p:spPr>
          <a:xfrm>
            <a:off x="3361352" y="2062846"/>
            <a:ext cx="685621" cy="685800"/>
          </a:xfrm>
          <a:prstGeom prst="rect">
            <a:avLst/>
          </a:prstGeom>
          <a:noFill/>
          <a:ln>
            <a:noFill/>
          </a:ln>
        </p:spPr>
      </p:sp>
      <p:sp>
        <p:nvSpPr>
          <p:cNvPr id="232" name="Google Shape;232;p65"/>
          <p:cNvSpPr>
            <a:spLocks noGrp="1"/>
          </p:cNvSpPr>
          <p:nvPr>
            <p:ph type="pic" idx="6"/>
          </p:nvPr>
        </p:nvSpPr>
        <p:spPr>
          <a:xfrm>
            <a:off x="6113266" y="2062846"/>
            <a:ext cx="685621" cy="685800"/>
          </a:xfrm>
          <a:prstGeom prst="rect">
            <a:avLst/>
          </a:prstGeom>
          <a:noFill/>
          <a:ln>
            <a:noFill/>
          </a:ln>
        </p:spPr>
      </p:sp>
      <p:sp>
        <p:nvSpPr>
          <p:cNvPr id="233" name="Google Shape;233;p65"/>
          <p:cNvSpPr txBox="1">
            <a:spLocks noGrp="1"/>
          </p:cNvSpPr>
          <p:nvPr>
            <p:ph type="body" idx="7"/>
          </p:nvPr>
        </p:nvSpPr>
        <p:spPr>
          <a:xfrm>
            <a:off x="609439" y="3429000"/>
            <a:ext cx="2285408" cy="274373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4" name="Google Shape;234;p65"/>
          <p:cNvSpPr txBox="1">
            <a:spLocks noGrp="1"/>
          </p:cNvSpPr>
          <p:nvPr>
            <p:ph type="body" idx="8"/>
          </p:nvPr>
        </p:nvSpPr>
        <p:spPr>
          <a:xfrm>
            <a:off x="3351927" y="3428462"/>
            <a:ext cx="2247315" cy="274373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5" name="Google Shape;235;p65"/>
          <p:cNvSpPr txBox="1">
            <a:spLocks noGrp="1"/>
          </p:cNvSpPr>
          <p:nvPr>
            <p:ph type="body" idx="9"/>
          </p:nvPr>
        </p:nvSpPr>
        <p:spPr>
          <a:xfrm>
            <a:off x="6103841" y="3429001"/>
            <a:ext cx="2285405" cy="274268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6" name="Google Shape;236;p65"/>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7" name="Google Shape;237;p6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5"/>
          <p:cNvSpPr txBox="1">
            <a:spLocks noGrp="1"/>
          </p:cNvSpPr>
          <p:nvPr>
            <p:ph type="body" idx="14"/>
          </p:nvPr>
        </p:nvSpPr>
        <p:spPr>
          <a:xfrm>
            <a:off x="8836894" y="2966354"/>
            <a:ext cx="2285408"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9" name="Google Shape;239;p65"/>
          <p:cNvSpPr>
            <a:spLocks noGrp="1"/>
          </p:cNvSpPr>
          <p:nvPr>
            <p:ph type="pic" idx="15"/>
          </p:nvPr>
        </p:nvSpPr>
        <p:spPr>
          <a:xfrm>
            <a:off x="8846323" y="2057400"/>
            <a:ext cx="685621" cy="685800"/>
          </a:xfrm>
          <a:prstGeom prst="rect">
            <a:avLst/>
          </a:prstGeom>
          <a:noFill/>
          <a:ln>
            <a:noFill/>
          </a:ln>
        </p:spPr>
      </p:sp>
      <p:sp>
        <p:nvSpPr>
          <p:cNvPr id="240" name="Google Shape;240;p65"/>
          <p:cNvSpPr txBox="1">
            <a:spLocks noGrp="1"/>
          </p:cNvSpPr>
          <p:nvPr>
            <p:ph type="body" idx="16"/>
          </p:nvPr>
        </p:nvSpPr>
        <p:spPr>
          <a:xfrm>
            <a:off x="8836898" y="3423555"/>
            <a:ext cx="2285405" cy="274268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matchingName="60/40 Content 1">
  <p:cSld name="60/40 Content 1">
    <p:spTree>
      <p:nvGrpSpPr>
        <p:cNvPr id="1" name="Shape 241"/>
        <p:cNvGrpSpPr/>
        <p:nvPr/>
      </p:nvGrpSpPr>
      <p:grpSpPr>
        <a:xfrm>
          <a:off x="0" y="0"/>
          <a:ext cx="0" cy="0"/>
          <a:chOff x="0" y="0"/>
          <a:chExt cx="0" cy="0"/>
        </a:xfrm>
      </p:grpSpPr>
      <p:sp>
        <p:nvSpPr>
          <p:cNvPr id="242" name="Google Shape;242;p66"/>
          <p:cNvSpPr/>
          <p:nvPr/>
        </p:nvSpPr>
        <p:spPr>
          <a:xfrm>
            <a:off x="0" y="0"/>
            <a:ext cx="7013336"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43" name="Google Shape;243;p66"/>
          <p:cNvSpPr txBox="1">
            <a:spLocks noGrp="1"/>
          </p:cNvSpPr>
          <p:nvPr>
            <p:ph type="title"/>
          </p:nvPr>
        </p:nvSpPr>
        <p:spPr>
          <a:xfrm>
            <a:off x="609441" y="685800"/>
            <a:ext cx="5942052"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66"/>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45" name="Google Shape;245;p66"/>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46" name="Google Shape;246;p66"/>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47" name="Google Shape;247;p66"/>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matchingName="70/30 Content 3">
  <p:cSld name="70/30 Content 3">
    <p:spTree>
      <p:nvGrpSpPr>
        <p:cNvPr id="1" name="Shape 250"/>
        <p:cNvGrpSpPr/>
        <p:nvPr/>
      </p:nvGrpSpPr>
      <p:grpSpPr>
        <a:xfrm>
          <a:off x="0" y="0"/>
          <a:ext cx="0" cy="0"/>
          <a:chOff x="0" y="0"/>
          <a:chExt cx="0" cy="0"/>
        </a:xfrm>
      </p:grpSpPr>
      <p:sp>
        <p:nvSpPr>
          <p:cNvPr id="251" name="Google Shape;251;p69"/>
          <p:cNvSpPr/>
          <p:nvPr/>
        </p:nvSpPr>
        <p:spPr>
          <a:xfrm>
            <a:off x="0" y="0"/>
            <a:ext cx="7941781"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52" name="Google Shape;252;p69"/>
          <p:cNvSpPr txBox="1">
            <a:spLocks noGrp="1"/>
          </p:cNvSpPr>
          <p:nvPr>
            <p:ph type="title"/>
          </p:nvPr>
        </p:nvSpPr>
        <p:spPr>
          <a:xfrm>
            <a:off x="609441" y="685800"/>
            <a:ext cx="6856213" cy="1128422"/>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69"/>
          <p:cNvSpPr txBox="1">
            <a:spLocks noGrp="1"/>
          </p:cNvSpPr>
          <p:nvPr>
            <p:ph type="body" idx="1"/>
          </p:nvPr>
        </p:nvSpPr>
        <p:spPr>
          <a:xfrm>
            <a:off x="8379817" y="1143000"/>
            <a:ext cx="3199567" cy="50292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54" name="Google Shape;254;p69"/>
          <p:cNvSpPr txBox="1">
            <a:spLocks noGrp="1"/>
          </p:cNvSpPr>
          <p:nvPr>
            <p:ph type="body" idx="2"/>
          </p:nvPr>
        </p:nvSpPr>
        <p:spPr>
          <a:xfrm>
            <a:off x="609441" y="1828800"/>
            <a:ext cx="6856215"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Font typeface="Arial"/>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255" name="Google Shape;255;p6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256" name="Google Shape;256;p69"/>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matchingName="Headline 4">
  <p:cSld name="Headline 4">
    <p:spTree>
      <p:nvGrpSpPr>
        <p:cNvPr id="1" name="Shape 260"/>
        <p:cNvGrpSpPr/>
        <p:nvPr/>
      </p:nvGrpSpPr>
      <p:grpSpPr>
        <a:xfrm>
          <a:off x="0" y="0"/>
          <a:ext cx="0" cy="0"/>
          <a:chOff x="0" y="0"/>
          <a:chExt cx="0" cy="0"/>
        </a:xfrm>
      </p:grpSpPr>
      <p:sp>
        <p:nvSpPr>
          <p:cNvPr id="261" name="Google Shape;261;p71"/>
          <p:cNvSpPr txBox="1">
            <a:spLocks noGrp="1"/>
          </p:cNvSpPr>
          <p:nvPr>
            <p:ph type="ctrTitle"/>
          </p:nvPr>
        </p:nvSpPr>
        <p:spPr>
          <a:xfrm>
            <a:off x="609441" y="685800"/>
            <a:ext cx="10969943" cy="2514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71"/>
          <p:cNvSpPr txBox="1">
            <a:spLocks noGrp="1"/>
          </p:cNvSpPr>
          <p:nvPr>
            <p:ph type="subTitle" idx="1"/>
          </p:nvPr>
        </p:nvSpPr>
        <p:spPr>
          <a:xfrm>
            <a:off x="609441" y="3200400"/>
            <a:ext cx="10969943" cy="20574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3" name="Google Shape;263;p71"/>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64" name="Google Shape;264;p7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65" name="Google Shape;265;p71"/>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66" name="Google Shape;266;p71"/>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r>
              <a:rPr lang="en-GB"/>
              <a:t>Click icon to add picture</a:t>
            </a:r>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059750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Headline 6">
  <p:cSld name="Headline 6">
    <p:spTree>
      <p:nvGrpSpPr>
        <p:cNvPr id="1" name="Shape 267"/>
        <p:cNvGrpSpPr/>
        <p:nvPr/>
      </p:nvGrpSpPr>
      <p:grpSpPr>
        <a:xfrm>
          <a:off x="0" y="0"/>
          <a:ext cx="0" cy="0"/>
          <a:chOff x="0" y="0"/>
          <a:chExt cx="0" cy="0"/>
        </a:xfrm>
      </p:grpSpPr>
      <p:sp>
        <p:nvSpPr>
          <p:cNvPr id="268" name="Google Shape;268;p72"/>
          <p:cNvSpPr txBox="1">
            <a:spLocks noGrp="1"/>
          </p:cNvSpPr>
          <p:nvPr>
            <p:ph type="subTitle" idx="1"/>
          </p:nvPr>
        </p:nvSpPr>
        <p:spPr>
          <a:xfrm>
            <a:off x="609441" y="2286000"/>
            <a:ext cx="10969943" cy="2286000"/>
          </a:xfrm>
          <a:prstGeom prst="rect">
            <a:avLst/>
          </a:prstGeom>
          <a:noFill/>
          <a:ln>
            <a:noFill/>
          </a:ln>
        </p:spPr>
        <p:txBody>
          <a:bodyPr spcFirstLastPara="1" wrap="square" lIns="0" tIns="182875" rIns="0" bIns="45700" anchor="t" anchorCtr="0">
            <a:normAutofit/>
          </a:bodyPr>
          <a:lstStyle>
            <a:lvl1pPr lvl="0" algn="l">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9" name="Google Shape;269;p72"/>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50/50 Content 10">
  <p:cSld name="50/50 Content 10">
    <p:spTree>
      <p:nvGrpSpPr>
        <p:cNvPr id="1" name="Shape 272"/>
        <p:cNvGrpSpPr/>
        <p:nvPr/>
      </p:nvGrpSpPr>
      <p:grpSpPr>
        <a:xfrm>
          <a:off x="0" y="0"/>
          <a:ext cx="0" cy="0"/>
          <a:chOff x="0" y="0"/>
          <a:chExt cx="0" cy="0"/>
        </a:xfrm>
      </p:grpSpPr>
      <p:sp>
        <p:nvSpPr>
          <p:cNvPr id="273" name="Google Shape;273;p74"/>
          <p:cNvSpPr txBox="1">
            <a:spLocks noGrp="1"/>
          </p:cNvSpPr>
          <p:nvPr>
            <p:ph type="title"/>
          </p:nvPr>
        </p:nvSpPr>
        <p:spPr>
          <a:xfrm>
            <a:off x="609442" y="685800"/>
            <a:ext cx="4586516"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74"/>
          <p:cNvSpPr txBox="1">
            <a:spLocks noGrp="1"/>
          </p:cNvSpPr>
          <p:nvPr>
            <p:ph type="body" idx="1"/>
          </p:nvPr>
        </p:nvSpPr>
        <p:spPr>
          <a:xfrm>
            <a:off x="5599242" y="685800"/>
            <a:ext cx="5980142"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75" name="Google Shape;275;p74"/>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276" name="Google Shape;276;p7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matchingName="Problem 1">
  <p:cSld name="Problem 1">
    <p:spTree>
      <p:nvGrpSpPr>
        <p:cNvPr id="1" name="Shape 277"/>
        <p:cNvGrpSpPr/>
        <p:nvPr/>
      </p:nvGrpSpPr>
      <p:grpSpPr>
        <a:xfrm>
          <a:off x="0" y="0"/>
          <a:ext cx="0" cy="0"/>
          <a:chOff x="0" y="0"/>
          <a:chExt cx="0" cy="0"/>
        </a:xfrm>
      </p:grpSpPr>
      <p:sp>
        <p:nvSpPr>
          <p:cNvPr id="278" name="Google Shape;278;p75"/>
          <p:cNvSpPr/>
          <p:nvPr/>
        </p:nvSpPr>
        <p:spPr>
          <a:xfrm>
            <a:off x="1732898" y="1828800"/>
            <a:ext cx="4723170" cy="2743200"/>
          </a:xfrm>
          <a:prstGeom prst="rect">
            <a:avLst/>
          </a:prstGeom>
          <a:solidFill>
            <a:schemeClr val="dk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79" name="Google Shape;279;p75"/>
          <p:cNvSpPr>
            <a:spLocks noGrp="1"/>
          </p:cNvSpPr>
          <p:nvPr>
            <p:ph type="pic" idx="2"/>
          </p:nvPr>
        </p:nvSpPr>
        <p:spPr>
          <a:xfrm>
            <a:off x="4723170" y="602900"/>
            <a:ext cx="7450959" cy="5195100"/>
          </a:xfrm>
          <a:prstGeom prst="rect">
            <a:avLst/>
          </a:prstGeom>
          <a:solidFill>
            <a:schemeClr val="lt2"/>
          </a:solidFill>
          <a:ln>
            <a:noFill/>
          </a:ln>
        </p:spPr>
      </p:sp>
      <p:sp>
        <p:nvSpPr>
          <p:cNvPr id="280" name="Google Shape;280;p75"/>
          <p:cNvSpPr txBox="1">
            <a:spLocks noGrp="1"/>
          </p:cNvSpPr>
          <p:nvPr>
            <p:ph type="title"/>
          </p:nvPr>
        </p:nvSpPr>
        <p:spPr>
          <a:xfrm>
            <a:off x="2342340" y="2057400"/>
            <a:ext cx="3656648" cy="2286000"/>
          </a:xfrm>
          <a:prstGeom prst="rect">
            <a:avLst/>
          </a:prstGeom>
          <a:noFill/>
          <a:ln>
            <a:noFill/>
          </a:ln>
        </p:spPr>
        <p:txBody>
          <a:bodyPr spcFirstLastPara="1" wrap="square" lIns="0" tIns="0" rIns="0" bIns="0"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75"/>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2" name="Google Shape;282;p7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83" name="Google Shape;283;p75"/>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84" name="Google Shape;284;p75"/>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Numbered Grid 1">
  <p:cSld name="Numbered Grid 1">
    <p:spTree>
      <p:nvGrpSpPr>
        <p:cNvPr id="1" name="Shape 285"/>
        <p:cNvGrpSpPr/>
        <p:nvPr/>
      </p:nvGrpSpPr>
      <p:grpSpPr>
        <a:xfrm>
          <a:off x="0" y="0"/>
          <a:ext cx="0" cy="0"/>
          <a:chOff x="0" y="0"/>
          <a:chExt cx="0" cy="0"/>
        </a:xfrm>
      </p:grpSpPr>
      <p:sp>
        <p:nvSpPr>
          <p:cNvPr id="286" name="Google Shape;286;p7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7" name="Google Shape;287;p76"/>
          <p:cNvSpPr txBox="1">
            <a:spLocks noGrp="1"/>
          </p:cNvSpPr>
          <p:nvPr>
            <p:ph type="body" idx="2"/>
          </p:nvPr>
        </p:nvSpPr>
        <p:spPr>
          <a:xfrm>
            <a:off x="1066523" y="2057400"/>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8" name="Google Shape;288;p76"/>
          <p:cNvSpPr txBox="1">
            <a:spLocks noGrp="1"/>
          </p:cNvSpPr>
          <p:nvPr>
            <p:ph type="body" idx="3"/>
          </p:nvPr>
        </p:nvSpPr>
        <p:spPr>
          <a:xfrm>
            <a:off x="1066522" y="2521057"/>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9" name="Google Shape;289;p76"/>
          <p:cNvSpPr txBox="1">
            <a:spLocks noGrp="1"/>
          </p:cNvSpPr>
          <p:nvPr>
            <p:ph type="body" idx="4"/>
          </p:nvPr>
        </p:nvSpPr>
        <p:spPr>
          <a:xfrm>
            <a:off x="3823875" y="2056318"/>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0" name="Google Shape;290;p76"/>
          <p:cNvSpPr txBox="1">
            <a:spLocks noGrp="1"/>
          </p:cNvSpPr>
          <p:nvPr>
            <p:ph type="body" idx="5"/>
          </p:nvPr>
        </p:nvSpPr>
        <p:spPr>
          <a:xfrm>
            <a:off x="3823875" y="2519975"/>
            <a:ext cx="2270539"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1" name="Google Shape;291;p76"/>
          <p:cNvSpPr txBox="1">
            <a:spLocks noGrp="1"/>
          </p:cNvSpPr>
          <p:nvPr>
            <p:ph type="body" idx="6"/>
          </p:nvPr>
        </p:nvSpPr>
        <p:spPr>
          <a:xfrm>
            <a:off x="6565206" y="2064380"/>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2" name="Google Shape;292;p76"/>
          <p:cNvSpPr txBox="1">
            <a:spLocks noGrp="1"/>
          </p:cNvSpPr>
          <p:nvPr>
            <p:ph type="body" idx="7"/>
          </p:nvPr>
        </p:nvSpPr>
        <p:spPr>
          <a:xfrm>
            <a:off x="6565205" y="2528037"/>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3" name="Google Shape;293;p76"/>
          <p:cNvSpPr txBox="1">
            <a:spLocks noGrp="1"/>
          </p:cNvSpPr>
          <p:nvPr>
            <p:ph type="body" idx="8"/>
          </p:nvPr>
        </p:nvSpPr>
        <p:spPr>
          <a:xfrm>
            <a:off x="9304187" y="2070586"/>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4" name="Google Shape;294;p76"/>
          <p:cNvSpPr txBox="1">
            <a:spLocks noGrp="1"/>
          </p:cNvSpPr>
          <p:nvPr>
            <p:ph type="body" idx="9"/>
          </p:nvPr>
        </p:nvSpPr>
        <p:spPr>
          <a:xfrm>
            <a:off x="9304186" y="2534243"/>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5" name="Google Shape;295;p76"/>
          <p:cNvSpPr txBox="1">
            <a:spLocks noGrp="1"/>
          </p:cNvSpPr>
          <p:nvPr>
            <p:ph type="body" idx="13"/>
          </p:nvPr>
        </p:nvSpPr>
        <p:spPr>
          <a:xfrm>
            <a:off x="1077515" y="4351983"/>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6" name="Google Shape;296;p76"/>
          <p:cNvSpPr txBox="1">
            <a:spLocks noGrp="1"/>
          </p:cNvSpPr>
          <p:nvPr>
            <p:ph type="body" idx="14"/>
          </p:nvPr>
        </p:nvSpPr>
        <p:spPr>
          <a:xfrm>
            <a:off x="1077514" y="4815640"/>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7" name="Google Shape;297;p76"/>
          <p:cNvSpPr txBox="1">
            <a:spLocks noGrp="1"/>
          </p:cNvSpPr>
          <p:nvPr>
            <p:ph type="body" idx="15"/>
          </p:nvPr>
        </p:nvSpPr>
        <p:spPr>
          <a:xfrm>
            <a:off x="3834867" y="4350901"/>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8" name="Google Shape;298;p76"/>
          <p:cNvSpPr txBox="1">
            <a:spLocks noGrp="1"/>
          </p:cNvSpPr>
          <p:nvPr>
            <p:ph type="body" idx="16"/>
          </p:nvPr>
        </p:nvSpPr>
        <p:spPr>
          <a:xfrm>
            <a:off x="3834866" y="4814558"/>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9" name="Google Shape;299;p76"/>
          <p:cNvSpPr txBox="1">
            <a:spLocks noGrp="1"/>
          </p:cNvSpPr>
          <p:nvPr>
            <p:ph type="body" idx="17"/>
          </p:nvPr>
        </p:nvSpPr>
        <p:spPr>
          <a:xfrm>
            <a:off x="6576198" y="4358963"/>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0" name="Google Shape;300;p76"/>
          <p:cNvSpPr txBox="1">
            <a:spLocks noGrp="1"/>
          </p:cNvSpPr>
          <p:nvPr>
            <p:ph type="body" idx="18"/>
          </p:nvPr>
        </p:nvSpPr>
        <p:spPr>
          <a:xfrm>
            <a:off x="6576197" y="4822620"/>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1" name="Google Shape;301;p76"/>
          <p:cNvSpPr txBox="1">
            <a:spLocks noGrp="1"/>
          </p:cNvSpPr>
          <p:nvPr>
            <p:ph type="body" idx="19"/>
          </p:nvPr>
        </p:nvSpPr>
        <p:spPr>
          <a:xfrm>
            <a:off x="9315179" y="4365169"/>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2" name="Google Shape;302;p76"/>
          <p:cNvSpPr txBox="1">
            <a:spLocks noGrp="1"/>
          </p:cNvSpPr>
          <p:nvPr>
            <p:ph type="body" idx="20"/>
          </p:nvPr>
        </p:nvSpPr>
        <p:spPr>
          <a:xfrm>
            <a:off x="9315178" y="4828826"/>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3" name="Google Shape;303;p7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76"/>
          <p:cNvSpPr txBox="1">
            <a:spLocks noGrp="1"/>
          </p:cNvSpPr>
          <p:nvPr>
            <p:ph type="body" idx="21"/>
          </p:nvPr>
        </p:nvSpPr>
        <p:spPr>
          <a:xfrm>
            <a:off x="609442" y="2060629"/>
            <a:ext cx="45708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5" name="Google Shape;305;p76"/>
          <p:cNvSpPr txBox="1">
            <a:spLocks noGrp="1"/>
          </p:cNvSpPr>
          <p:nvPr>
            <p:ph type="body" idx="22"/>
          </p:nvPr>
        </p:nvSpPr>
        <p:spPr>
          <a:xfrm>
            <a:off x="3367372" y="2060629"/>
            <a:ext cx="44727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6" name="Google Shape;306;p76"/>
          <p:cNvSpPr txBox="1">
            <a:spLocks noGrp="1"/>
          </p:cNvSpPr>
          <p:nvPr>
            <p:ph type="body" idx="23"/>
          </p:nvPr>
        </p:nvSpPr>
        <p:spPr>
          <a:xfrm>
            <a:off x="6094413" y="2060629"/>
            <a:ext cx="462897"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7" name="Google Shape;307;p76"/>
          <p:cNvSpPr txBox="1">
            <a:spLocks noGrp="1"/>
          </p:cNvSpPr>
          <p:nvPr>
            <p:ph type="body" idx="24"/>
          </p:nvPr>
        </p:nvSpPr>
        <p:spPr>
          <a:xfrm>
            <a:off x="8852468" y="2060629"/>
            <a:ext cx="452963"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8" name="Google Shape;308;p76"/>
          <p:cNvSpPr txBox="1">
            <a:spLocks noGrp="1"/>
          </p:cNvSpPr>
          <p:nvPr>
            <p:ph type="body" idx="25"/>
          </p:nvPr>
        </p:nvSpPr>
        <p:spPr>
          <a:xfrm>
            <a:off x="620432" y="4341216"/>
            <a:ext cx="45708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9" name="Google Shape;309;p76"/>
          <p:cNvSpPr txBox="1">
            <a:spLocks noGrp="1"/>
          </p:cNvSpPr>
          <p:nvPr>
            <p:ph type="body" idx="26"/>
          </p:nvPr>
        </p:nvSpPr>
        <p:spPr>
          <a:xfrm>
            <a:off x="3378362" y="4341216"/>
            <a:ext cx="44727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0" name="Google Shape;310;p76"/>
          <p:cNvSpPr txBox="1">
            <a:spLocks noGrp="1"/>
          </p:cNvSpPr>
          <p:nvPr>
            <p:ph type="body" idx="27"/>
          </p:nvPr>
        </p:nvSpPr>
        <p:spPr>
          <a:xfrm>
            <a:off x="6105403" y="4341216"/>
            <a:ext cx="462897"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1" name="Google Shape;311;p76"/>
          <p:cNvSpPr txBox="1">
            <a:spLocks noGrp="1"/>
          </p:cNvSpPr>
          <p:nvPr>
            <p:ph type="body" idx="28"/>
          </p:nvPr>
        </p:nvSpPr>
        <p:spPr>
          <a:xfrm>
            <a:off x="8863458" y="4341216"/>
            <a:ext cx="452963"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50/50 Content 12">
  <p:cSld name="50/50 Content 12">
    <p:spTree>
      <p:nvGrpSpPr>
        <p:cNvPr id="1" name="Shape 312"/>
        <p:cNvGrpSpPr/>
        <p:nvPr/>
      </p:nvGrpSpPr>
      <p:grpSpPr>
        <a:xfrm>
          <a:off x="0" y="0"/>
          <a:ext cx="0" cy="0"/>
          <a:chOff x="0" y="0"/>
          <a:chExt cx="0" cy="0"/>
        </a:xfrm>
      </p:grpSpPr>
      <p:sp>
        <p:nvSpPr>
          <p:cNvPr id="313" name="Google Shape;313;p77"/>
          <p:cNvSpPr txBox="1">
            <a:spLocks noGrp="1"/>
          </p:cNvSpPr>
          <p:nvPr>
            <p:ph type="title"/>
          </p:nvPr>
        </p:nvSpPr>
        <p:spPr>
          <a:xfrm>
            <a:off x="609441" y="1600201"/>
            <a:ext cx="4570809" cy="1600201"/>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77"/>
          <p:cNvSpPr txBox="1">
            <a:spLocks noGrp="1"/>
          </p:cNvSpPr>
          <p:nvPr>
            <p:ph type="body" idx="1"/>
          </p:nvPr>
        </p:nvSpPr>
        <p:spPr>
          <a:xfrm>
            <a:off x="609441" y="3200402"/>
            <a:ext cx="4570809" cy="297179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15" name="Google Shape;315;p77"/>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6" name="Google Shape;316;p77"/>
          <p:cNvSpPr txBox="1">
            <a:spLocks noGrp="1"/>
          </p:cNvSpPr>
          <p:nvPr>
            <p:ph type="body" idx="3"/>
          </p:nvPr>
        </p:nvSpPr>
        <p:spPr>
          <a:xfrm>
            <a:off x="6551494" y="6858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7" name="Google Shape;317;p77"/>
          <p:cNvSpPr>
            <a:spLocks noGrp="1"/>
          </p:cNvSpPr>
          <p:nvPr>
            <p:ph type="pic" idx="4"/>
          </p:nvPr>
        </p:nvSpPr>
        <p:spPr>
          <a:xfrm>
            <a:off x="5588705" y="685800"/>
            <a:ext cx="685621" cy="685800"/>
          </a:xfrm>
          <a:prstGeom prst="rect">
            <a:avLst/>
          </a:prstGeom>
          <a:noFill/>
          <a:ln>
            <a:noFill/>
          </a:ln>
        </p:spPr>
      </p:sp>
      <p:sp>
        <p:nvSpPr>
          <p:cNvPr id="318" name="Google Shape;318;p77"/>
          <p:cNvSpPr txBox="1">
            <a:spLocks noGrp="1"/>
          </p:cNvSpPr>
          <p:nvPr>
            <p:ph type="body" idx="5"/>
          </p:nvPr>
        </p:nvSpPr>
        <p:spPr>
          <a:xfrm>
            <a:off x="6562030" y="5029201"/>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9" name="Google Shape;319;p77"/>
          <p:cNvSpPr>
            <a:spLocks noGrp="1"/>
          </p:cNvSpPr>
          <p:nvPr>
            <p:ph type="pic" idx="6"/>
          </p:nvPr>
        </p:nvSpPr>
        <p:spPr>
          <a:xfrm>
            <a:off x="5588705" y="5029201"/>
            <a:ext cx="685621" cy="685800"/>
          </a:xfrm>
          <a:prstGeom prst="rect">
            <a:avLst/>
          </a:prstGeom>
          <a:noFill/>
          <a:ln>
            <a:noFill/>
          </a:ln>
        </p:spPr>
      </p:sp>
      <p:sp>
        <p:nvSpPr>
          <p:cNvPr id="320" name="Google Shape;320;p77"/>
          <p:cNvSpPr txBox="1">
            <a:spLocks noGrp="1"/>
          </p:cNvSpPr>
          <p:nvPr>
            <p:ph type="body" idx="7"/>
          </p:nvPr>
        </p:nvSpPr>
        <p:spPr>
          <a:xfrm>
            <a:off x="6551494" y="21336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21" name="Google Shape;321;p77"/>
          <p:cNvSpPr>
            <a:spLocks noGrp="1"/>
          </p:cNvSpPr>
          <p:nvPr>
            <p:ph type="pic" idx="8"/>
          </p:nvPr>
        </p:nvSpPr>
        <p:spPr>
          <a:xfrm>
            <a:off x="5588705" y="2133600"/>
            <a:ext cx="685621" cy="685800"/>
          </a:xfrm>
          <a:prstGeom prst="rect">
            <a:avLst/>
          </a:prstGeom>
          <a:noFill/>
          <a:ln>
            <a:noFill/>
          </a:ln>
        </p:spPr>
      </p:sp>
      <p:sp>
        <p:nvSpPr>
          <p:cNvPr id="322" name="Google Shape;322;p77"/>
          <p:cNvSpPr txBox="1">
            <a:spLocks noGrp="1"/>
          </p:cNvSpPr>
          <p:nvPr>
            <p:ph type="body" idx="9"/>
          </p:nvPr>
        </p:nvSpPr>
        <p:spPr>
          <a:xfrm>
            <a:off x="6551494" y="35814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23" name="Google Shape;323;p77"/>
          <p:cNvSpPr>
            <a:spLocks noGrp="1"/>
          </p:cNvSpPr>
          <p:nvPr>
            <p:ph type="pic" idx="13"/>
          </p:nvPr>
        </p:nvSpPr>
        <p:spPr>
          <a:xfrm>
            <a:off x="5588705" y="3581400"/>
            <a:ext cx="685621" cy="685800"/>
          </a:xfrm>
          <a:prstGeom prst="rect">
            <a:avLst/>
          </a:prstGeom>
          <a:noFill/>
          <a:ln>
            <a:noFill/>
          </a:ln>
        </p:spPr>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100 Content 1">
  <p:cSld name="100 Content 1">
    <p:spTree>
      <p:nvGrpSpPr>
        <p:cNvPr id="1" name="Shape 333"/>
        <p:cNvGrpSpPr/>
        <p:nvPr/>
      </p:nvGrpSpPr>
      <p:grpSpPr>
        <a:xfrm>
          <a:off x="0" y="0"/>
          <a:ext cx="0" cy="0"/>
          <a:chOff x="0" y="0"/>
          <a:chExt cx="0" cy="0"/>
        </a:xfrm>
      </p:grpSpPr>
      <p:sp>
        <p:nvSpPr>
          <p:cNvPr id="334" name="Google Shape;334;p79"/>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79"/>
          <p:cNvSpPr txBox="1">
            <a:spLocks noGrp="1"/>
          </p:cNvSpPr>
          <p:nvPr>
            <p:ph type="body" idx="1"/>
          </p:nvPr>
        </p:nvSpPr>
        <p:spPr>
          <a:xfrm>
            <a:off x="609441" y="1828800"/>
            <a:ext cx="10969943" cy="4343400"/>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36" name="Google Shape;336;p79"/>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matchingName="30/70 Content 3">
  <p:cSld name="30/70 Content 3">
    <p:spTree>
      <p:nvGrpSpPr>
        <p:cNvPr id="1" name="Shape 337"/>
        <p:cNvGrpSpPr/>
        <p:nvPr/>
      </p:nvGrpSpPr>
      <p:grpSpPr>
        <a:xfrm>
          <a:off x="0" y="0"/>
          <a:ext cx="0" cy="0"/>
          <a:chOff x="0" y="0"/>
          <a:chExt cx="0" cy="0"/>
        </a:xfrm>
      </p:grpSpPr>
      <p:sp>
        <p:nvSpPr>
          <p:cNvPr id="338" name="Google Shape;338;p80"/>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80"/>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0" name="Google Shape;340;p80"/>
          <p:cNvSpPr txBox="1">
            <a:spLocks noGrp="1"/>
          </p:cNvSpPr>
          <p:nvPr>
            <p:ph type="body" idx="2"/>
          </p:nvPr>
        </p:nvSpPr>
        <p:spPr>
          <a:xfrm>
            <a:off x="1513068" y="2057401"/>
            <a:ext cx="275151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1" name="Google Shape;341;p80"/>
          <p:cNvSpPr>
            <a:spLocks noGrp="1"/>
          </p:cNvSpPr>
          <p:nvPr>
            <p:ph type="pic" idx="3"/>
          </p:nvPr>
        </p:nvSpPr>
        <p:spPr>
          <a:xfrm>
            <a:off x="609441" y="2057399"/>
            <a:ext cx="685621" cy="685800"/>
          </a:xfrm>
          <a:prstGeom prst="rect">
            <a:avLst/>
          </a:prstGeom>
          <a:noFill/>
          <a:ln>
            <a:noFill/>
          </a:ln>
        </p:spPr>
      </p:sp>
      <p:sp>
        <p:nvSpPr>
          <p:cNvPr id="342" name="Google Shape;342;p80"/>
          <p:cNvSpPr>
            <a:spLocks noGrp="1"/>
          </p:cNvSpPr>
          <p:nvPr>
            <p:ph type="pic" idx="4"/>
          </p:nvPr>
        </p:nvSpPr>
        <p:spPr>
          <a:xfrm>
            <a:off x="609441" y="3160776"/>
            <a:ext cx="685621" cy="685800"/>
          </a:xfrm>
          <a:prstGeom prst="rect">
            <a:avLst/>
          </a:prstGeom>
          <a:noFill/>
          <a:ln>
            <a:noFill/>
          </a:ln>
        </p:spPr>
      </p:sp>
      <p:sp>
        <p:nvSpPr>
          <p:cNvPr id="343" name="Google Shape;343;p80"/>
          <p:cNvSpPr>
            <a:spLocks noGrp="1"/>
          </p:cNvSpPr>
          <p:nvPr>
            <p:ph type="pic" idx="5"/>
          </p:nvPr>
        </p:nvSpPr>
        <p:spPr>
          <a:xfrm>
            <a:off x="609441" y="4264152"/>
            <a:ext cx="685621" cy="685800"/>
          </a:xfrm>
          <a:prstGeom prst="rect">
            <a:avLst/>
          </a:prstGeom>
          <a:noFill/>
          <a:ln>
            <a:noFill/>
          </a:ln>
        </p:spPr>
      </p:sp>
      <p:sp>
        <p:nvSpPr>
          <p:cNvPr id="344" name="Google Shape;344;p80"/>
          <p:cNvSpPr>
            <a:spLocks noGrp="1"/>
          </p:cNvSpPr>
          <p:nvPr>
            <p:ph type="pic" idx="6"/>
          </p:nvPr>
        </p:nvSpPr>
        <p:spPr>
          <a:xfrm>
            <a:off x="609441" y="5367529"/>
            <a:ext cx="685621" cy="685800"/>
          </a:xfrm>
          <a:prstGeom prst="rect">
            <a:avLst/>
          </a:prstGeom>
          <a:noFill/>
          <a:ln>
            <a:noFill/>
          </a:ln>
        </p:spPr>
      </p:sp>
      <p:sp>
        <p:nvSpPr>
          <p:cNvPr id="345" name="Google Shape;345;p80"/>
          <p:cNvSpPr txBox="1">
            <a:spLocks noGrp="1"/>
          </p:cNvSpPr>
          <p:nvPr>
            <p:ph type="body" idx="7"/>
          </p:nvPr>
        </p:nvSpPr>
        <p:spPr>
          <a:xfrm>
            <a:off x="1523603" y="3160777"/>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6" name="Google Shape;346;p80"/>
          <p:cNvSpPr txBox="1">
            <a:spLocks noGrp="1"/>
          </p:cNvSpPr>
          <p:nvPr>
            <p:ph type="body" idx="8"/>
          </p:nvPr>
        </p:nvSpPr>
        <p:spPr>
          <a:xfrm>
            <a:off x="1523603" y="4264153"/>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7" name="Google Shape;347;p80"/>
          <p:cNvSpPr txBox="1">
            <a:spLocks noGrp="1"/>
          </p:cNvSpPr>
          <p:nvPr>
            <p:ph type="body" idx="9"/>
          </p:nvPr>
        </p:nvSpPr>
        <p:spPr>
          <a:xfrm>
            <a:off x="1523603" y="5367530"/>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8" name="Google Shape;348;p80"/>
          <p:cNvSpPr>
            <a:spLocks noGrp="1"/>
          </p:cNvSpPr>
          <p:nvPr>
            <p:ph type="pic" idx="13"/>
          </p:nvPr>
        </p:nvSpPr>
        <p:spPr>
          <a:xfrm>
            <a:off x="4723170" y="-1"/>
            <a:ext cx="7465656" cy="6857999"/>
          </a:xfrm>
          <a:prstGeom prst="rect">
            <a:avLst/>
          </a:prstGeom>
          <a:solidFill>
            <a:schemeClr val="lt2"/>
          </a:solidFill>
          <a:ln>
            <a:noFill/>
          </a:ln>
        </p:spPr>
      </p:sp>
      <p:sp>
        <p:nvSpPr>
          <p:cNvPr id="349" name="Google Shape;349;p80"/>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50" name="Google Shape;350;p80"/>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51" name="Google Shape;351;p80"/>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80"/>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matchingName="40/60 Content 1">
  <p:cSld name="40/60 Content 1">
    <p:spTree>
      <p:nvGrpSpPr>
        <p:cNvPr id="1" name="Shape 353"/>
        <p:cNvGrpSpPr/>
        <p:nvPr/>
      </p:nvGrpSpPr>
      <p:grpSpPr>
        <a:xfrm>
          <a:off x="0" y="0"/>
          <a:ext cx="0" cy="0"/>
          <a:chOff x="0" y="0"/>
          <a:chExt cx="0" cy="0"/>
        </a:xfrm>
      </p:grpSpPr>
      <p:sp>
        <p:nvSpPr>
          <p:cNvPr id="354" name="Google Shape;354;p81"/>
          <p:cNvSpPr/>
          <p:nvPr/>
        </p:nvSpPr>
        <p:spPr>
          <a:xfrm>
            <a:off x="4723170" y="0"/>
            <a:ext cx="746565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55" name="Google Shape;355;p81"/>
          <p:cNvSpPr txBox="1">
            <a:spLocks noGrp="1"/>
          </p:cNvSpPr>
          <p:nvPr>
            <p:ph type="title"/>
          </p:nvPr>
        </p:nvSpPr>
        <p:spPr>
          <a:xfrm>
            <a:off x="609441" y="1828800"/>
            <a:ext cx="3656648" cy="1375954"/>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6" name="Google Shape;356;p81"/>
          <p:cNvSpPr txBox="1">
            <a:spLocks noGrp="1"/>
          </p:cNvSpPr>
          <p:nvPr>
            <p:ph type="body" idx="1"/>
          </p:nvPr>
        </p:nvSpPr>
        <p:spPr>
          <a:xfrm>
            <a:off x="609441" y="3200400"/>
            <a:ext cx="3656648" cy="29718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57" name="Google Shape;357;p81"/>
          <p:cNvSpPr txBox="1">
            <a:spLocks noGrp="1"/>
          </p:cNvSpPr>
          <p:nvPr>
            <p:ph type="body" idx="2"/>
          </p:nvPr>
        </p:nvSpPr>
        <p:spPr>
          <a:xfrm>
            <a:off x="5599242" y="3200402"/>
            <a:ext cx="5980142" cy="2971799"/>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58" name="Google Shape;358;p81"/>
          <p:cNvSpPr txBox="1">
            <a:spLocks noGrp="1"/>
          </p:cNvSpPr>
          <p:nvPr>
            <p:ph type="body" idx="3"/>
          </p:nvPr>
        </p:nvSpPr>
        <p:spPr>
          <a:xfrm>
            <a:off x="5599242" y="1828800"/>
            <a:ext cx="5980142" cy="13716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59" name="Google Shape;359;p81"/>
          <p:cNvSpPr txBox="1">
            <a:spLocks noGrp="1"/>
          </p:cNvSpPr>
          <p:nvPr>
            <p:ph type="body" idx="4"/>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0" name="Google Shape;360;p8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61" name="Google Shape;361;p81"/>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62" name="Google Shape;362;p81"/>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81"/>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33/33/33 Content 5">
  <p:cSld name="33/33/33 Content 5">
    <p:spTree>
      <p:nvGrpSpPr>
        <p:cNvPr id="1" name="Shape 364"/>
        <p:cNvGrpSpPr/>
        <p:nvPr/>
      </p:nvGrpSpPr>
      <p:grpSpPr>
        <a:xfrm>
          <a:off x="0" y="0"/>
          <a:ext cx="0" cy="0"/>
          <a:chOff x="0" y="0"/>
          <a:chExt cx="0" cy="0"/>
        </a:xfrm>
      </p:grpSpPr>
      <p:sp>
        <p:nvSpPr>
          <p:cNvPr id="365" name="Google Shape;365;p82"/>
          <p:cNvSpPr/>
          <p:nvPr/>
        </p:nvSpPr>
        <p:spPr>
          <a:xfrm>
            <a:off x="1066533"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6" name="Google Shape;366;p82"/>
          <p:cNvSpPr/>
          <p:nvPr/>
        </p:nvSpPr>
        <p:spPr>
          <a:xfrm>
            <a:off x="8836898" y="2400303"/>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7" name="Google Shape;367;p82"/>
          <p:cNvSpPr/>
          <p:nvPr/>
        </p:nvSpPr>
        <p:spPr>
          <a:xfrm>
            <a:off x="4960855"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8" name="Google Shape;368;p82"/>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9" name="Google Shape;369;p82"/>
          <p:cNvSpPr txBox="1">
            <a:spLocks noGrp="1"/>
          </p:cNvSpPr>
          <p:nvPr>
            <p:ph type="body" idx="2"/>
          </p:nvPr>
        </p:nvSpPr>
        <p:spPr>
          <a:xfrm>
            <a:off x="4503771" y="4800600"/>
            <a:ext cx="3199564"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0" name="Google Shape;370;p82"/>
          <p:cNvSpPr txBox="1">
            <a:spLocks noGrp="1"/>
          </p:cNvSpPr>
          <p:nvPr>
            <p:ph type="body" idx="3"/>
          </p:nvPr>
        </p:nvSpPr>
        <p:spPr>
          <a:xfrm>
            <a:off x="8379810" y="4800600"/>
            <a:ext cx="3199571"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1" name="Google Shape;371;p82"/>
          <p:cNvSpPr>
            <a:spLocks noGrp="1"/>
          </p:cNvSpPr>
          <p:nvPr>
            <p:ph type="pic" idx="4"/>
          </p:nvPr>
        </p:nvSpPr>
        <p:spPr>
          <a:xfrm>
            <a:off x="1637876" y="2971799"/>
            <a:ext cx="1142702" cy="1143000"/>
          </a:xfrm>
          <a:prstGeom prst="rect">
            <a:avLst/>
          </a:prstGeom>
          <a:noFill/>
          <a:ln>
            <a:noFill/>
          </a:ln>
        </p:spPr>
      </p:sp>
      <p:sp>
        <p:nvSpPr>
          <p:cNvPr id="372" name="Google Shape;372;p82"/>
          <p:cNvSpPr>
            <a:spLocks noGrp="1"/>
          </p:cNvSpPr>
          <p:nvPr>
            <p:ph type="pic" idx="5"/>
          </p:nvPr>
        </p:nvSpPr>
        <p:spPr>
          <a:xfrm>
            <a:off x="5532201" y="2971800"/>
            <a:ext cx="1142702" cy="1143000"/>
          </a:xfrm>
          <a:prstGeom prst="rect">
            <a:avLst/>
          </a:prstGeom>
          <a:noFill/>
          <a:ln>
            <a:noFill/>
          </a:ln>
        </p:spPr>
      </p:sp>
      <p:sp>
        <p:nvSpPr>
          <p:cNvPr id="373" name="Google Shape;373;p82"/>
          <p:cNvSpPr>
            <a:spLocks noGrp="1"/>
          </p:cNvSpPr>
          <p:nvPr>
            <p:ph type="pic" idx="6"/>
          </p:nvPr>
        </p:nvSpPr>
        <p:spPr>
          <a:xfrm>
            <a:off x="9408244" y="2971798"/>
            <a:ext cx="1142702" cy="1143000"/>
          </a:xfrm>
          <a:prstGeom prst="rect">
            <a:avLst/>
          </a:prstGeom>
          <a:noFill/>
          <a:ln>
            <a:noFill/>
          </a:ln>
        </p:spPr>
      </p:sp>
      <p:sp>
        <p:nvSpPr>
          <p:cNvPr id="374" name="Google Shape;374;p8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5" name="Google Shape;375;p8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matchingName="Quote 1">
  <p:cSld name="Quote 1">
    <p:spTree>
      <p:nvGrpSpPr>
        <p:cNvPr id="1" name="Shape 376"/>
        <p:cNvGrpSpPr/>
        <p:nvPr/>
      </p:nvGrpSpPr>
      <p:grpSpPr>
        <a:xfrm>
          <a:off x="0" y="0"/>
          <a:ext cx="0" cy="0"/>
          <a:chOff x="0" y="0"/>
          <a:chExt cx="0" cy="0"/>
        </a:xfrm>
      </p:grpSpPr>
      <p:sp>
        <p:nvSpPr>
          <p:cNvPr id="377" name="Google Shape;377;p83"/>
          <p:cNvSpPr txBox="1">
            <a:spLocks noGrp="1"/>
          </p:cNvSpPr>
          <p:nvPr>
            <p:ph type="ctrTitle"/>
          </p:nvPr>
        </p:nvSpPr>
        <p:spPr>
          <a:xfrm>
            <a:off x="1066522" y="1143000"/>
            <a:ext cx="10055781" cy="3195536"/>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83"/>
          <p:cNvSpPr txBox="1">
            <a:spLocks noGrp="1"/>
          </p:cNvSpPr>
          <p:nvPr>
            <p:ph type="subTitle" idx="1"/>
          </p:nvPr>
        </p:nvSpPr>
        <p:spPr>
          <a:xfrm>
            <a:off x="1066522" y="5715001"/>
            <a:ext cx="10055781" cy="4572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9" name="Google Shape;379;p83"/>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80" name="Google Shape;380;p8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81" name="Google Shape;381;p8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82" name="Google Shape;382;p83"/>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83" name="Google Shape;383;p8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r>
              <a:rPr lang="en-GB"/>
              <a:t>Click icon to add picture</a:t>
            </a:r>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311377"/>
            <a:ext cx="5573724" cy="1195883"/>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26988162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33/33/33 Content 7">
  <p:cSld name="33/33/33 Content 7">
    <p:spTree>
      <p:nvGrpSpPr>
        <p:cNvPr id="1" name="Shape 384"/>
        <p:cNvGrpSpPr/>
        <p:nvPr/>
      </p:nvGrpSpPr>
      <p:grpSpPr>
        <a:xfrm>
          <a:off x="0" y="0"/>
          <a:ext cx="0" cy="0"/>
          <a:chOff x="0" y="0"/>
          <a:chExt cx="0" cy="0"/>
        </a:xfrm>
      </p:grpSpPr>
      <p:sp>
        <p:nvSpPr>
          <p:cNvPr id="385" name="Google Shape;385;p85"/>
          <p:cNvSpPr/>
          <p:nvPr/>
        </p:nvSpPr>
        <p:spPr>
          <a:xfrm>
            <a:off x="0" y="685800"/>
            <a:ext cx="4723170" cy="320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86" name="Google Shape;386;p85"/>
          <p:cNvSpPr>
            <a:spLocks noGrp="1"/>
          </p:cNvSpPr>
          <p:nvPr>
            <p:ph type="pic" idx="2"/>
          </p:nvPr>
        </p:nvSpPr>
        <p:spPr>
          <a:xfrm>
            <a:off x="4723170" y="685800"/>
            <a:ext cx="7451068" cy="3200399"/>
          </a:xfrm>
          <a:prstGeom prst="rect">
            <a:avLst/>
          </a:prstGeom>
          <a:solidFill>
            <a:schemeClr val="lt2"/>
          </a:solidFill>
          <a:ln>
            <a:noFill/>
          </a:ln>
        </p:spPr>
      </p:sp>
      <p:sp>
        <p:nvSpPr>
          <p:cNvPr id="387" name="Google Shape;387;p85"/>
          <p:cNvSpPr txBox="1">
            <a:spLocks noGrp="1"/>
          </p:cNvSpPr>
          <p:nvPr>
            <p:ph type="title"/>
          </p:nvPr>
        </p:nvSpPr>
        <p:spPr>
          <a:xfrm>
            <a:off x="609441" y="685800"/>
            <a:ext cx="3656648" cy="1600200"/>
          </a:xfrm>
          <a:prstGeom prst="rect">
            <a:avLst/>
          </a:prstGeom>
          <a:noFill/>
          <a:ln>
            <a:noFill/>
          </a:ln>
        </p:spPr>
        <p:txBody>
          <a:bodyPr spcFirstLastPara="1" wrap="square" lIns="0" tIns="182875"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8" name="Google Shape;388;p85"/>
          <p:cNvSpPr txBox="1">
            <a:spLocks noGrp="1"/>
          </p:cNvSpPr>
          <p:nvPr>
            <p:ph type="body" idx="1"/>
          </p:nvPr>
        </p:nvSpPr>
        <p:spPr>
          <a:xfrm>
            <a:off x="609441" y="2286000"/>
            <a:ext cx="3656648" cy="1600198"/>
          </a:xfrm>
          <a:prstGeom prst="rect">
            <a:avLst/>
          </a:prstGeom>
          <a:noFill/>
          <a:ln>
            <a:noFill/>
          </a:ln>
        </p:spPr>
        <p:txBody>
          <a:bodyPr spcFirstLastPara="1" wrap="square" lIns="0" tIns="182875" rIns="0" bIns="182875"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89" name="Google Shape;389;p85"/>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0" name="Google Shape;390;p85"/>
          <p:cNvSpPr txBox="1">
            <a:spLocks noGrp="1"/>
          </p:cNvSpPr>
          <p:nvPr>
            <p:ph type="body" idx="4"/>
          </p:nvPr>
        </p:nvSpPr>
        <p:spPr>
          <a:xfrm>
            <a:off x="1523603" y="4577592"/>
            <a:ext cx="2285405"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1" name="Google Shape;391;p85"/>
          <p:cNvSpPr>
            <a:spLocks noGrp="1"/>
          </p:cNvSpPr>
          <p:nvPr>
            <p:ph type="pic" idx="5"/>
          </p:nvPr>
        </p:nvSpPr>
        <p:spPr>
          <a:xfrm>
            <a:off x="618866" y="4580966"/>
            <a:ext cx="685621" cy="685800"/>
          </a:xfrm>
          <a:prstGeom prst="rect">
            <a:avLst/>
          </a:prstGeom>
          <a:noFill/>
          <a:ln>
            <a:noFill/>
          </a:ln>
        </p:spPr>
      </p:sp>
      <p:sp>
        <p:nvSpPr>
          <p:cNvPr id="392" name="Google Shape;392;p85"/>
          <p:cNvSpPr txBox="1">
            <a:spLocks noGrp="1"/>
          </p:cNvSpPr>
          <p:nvPr>
            <p:ph type="body" idx="6"/>
          </p:nvPr>
        </p:nvSpPr>
        <p:spPr>
          <a:xfrm>
            <a:off x="5204562" y="4577592"/>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3" name="Google Shape;393;p85"/>
          <p:cNvSpPr>
            <a:spLocks noGrp="1"/>
          </p:cNvSpPr>
          <p:nvPr>
            <p:ph type="pic" idx="7"/>
          </p:nvPr>
        </p:nvSpPr>
        <p:spPr>
          <a:xfrm>
            <a:off x="4275513" y="4580966"/>
            <a:ext cx="685621" cy="685800"/>
          </a:xfrm>
          <a:prstGeom prst="rect">
            <a:avLst/>
          </a:prstGeom>
          <a:noFill/>
          <a:ln>
            <a:noFill/>
          </a:ln>
        </p:spPr>
      </p:sp>
      <p:sp>
        <p:nvSpPr>
          <p:cNvPr id="394" name="Google Shape;394;p85"/>
          <p:cNvSpPr txBox="1">
            <a:spLocks noGrp="1"/>
          </p:cNvSpPr>
          <p:nvPr>
            <p:ph type="body" idx="8"/>
          </p:nvPr>
        </p:nvSpPr>
        <p:spPr>
          <a:xfrm>
            <a:off x="8861211" y="4577592"/>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5" name="Google Shape;395;p85"/>
          <p:cNvSpPr>
            <a:spLocks noGrp="1"/>
          </p:cNvSpPr>
          <p:nvPr>
            <p:ph type="pic" idx="9"/>
          </p:nvPr>
        </p:nvSpPr>
        <p:spPr>
          <a:xfrm>
            <a:off x="7932457" y="4580966"/>
            <a:ext cx="685621" cy="685800"/>
          </a:xfrm>
          <a:prstGeom prst="rect">
            <a:avLst/>
          </a:prstGeom>
          <a:noFill/>
          <a:ln>
            <a:noFill/>
          </a:ln>
        </p:spPr>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50/50 Content 11">
  <p:cSld name="50/50 Content 11">
    <p:spTree>
      <p:nvGrpSpPr>
        <p:cNvPr id="1" name="Shape 396"/>
        <p:cNvGrpSpPr/>
        <p:nvPr/>
      </p:nvGrpSpPr>
      <p:grpSpPr>
        <a:xfrm>
          <a:off x="0" y="0"/>
          <a:ext cx="0" cy="0"/>
          <a:chOff x="0" y="0"/>
          <a:chExt cx="0" cy="0"/>
        </a:xfrm>
      </p:grpSpPr>
      <p:sp>
        <p:nvSpPr>
          <p:cNvPr id="397" name="Google Shape;397;p86"/>
          <p:cNvSpPr txBox="1">
            <a:spLocks noGrp="1"/>
          </p:cNvSpPr>
          <p:nvPr>
            <p:ph type="body" idx="1"/>
          </p:nvPr>
        </p:nvSpPr>
        <p:spPr>
          <a:xfrm>
            <a:off x="609442" y="-1"/>
            <a:ext cx="4561857" cy="685801"/>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8" name="Google Shape;398;p86"/>
          <p:cNvSpPr txBox="1">
            <a:spLocks noGrp="1"/>
          </p:cNvSpPr>
          <p:nvPr>
            <p:ph type="title"/>
          </p:nvPr>
        </p:nvSpPr>
        <p:spPr>
          <a:xfrm>
            <a:off x="609442" y="685801"/>
            <a:ext cx="4112832"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p86"/>
          <p:cNvSpPr txBox="1">
            <a:spLocks noGrp="1"/>
          </p:cNvSpPr>
          <p:nvPr>
            <p:ph type="body" idx="2"/>
          </p:nvPr>
        </p:nvSpPr>
        <p:spPr>
          <a:xfrm>
            <a:off x="618404" y="1828801"/>
            <a:ext cx="4104767" cy="4343399"/>
          </a:xfrm>
          <a:prstGeom prst="rect">
            <a:avLst/>
          </a:prstGeom>
          <a:noFill/>
          <a:ln>
            <a:noFill/>
          </a:ln>
        </p:spPr>
        <p:txBody>
          <a:bodyPr spcFirstLastPara="1" wrap="square" lIns="182875" tIns="182875" rIns="457200" bIns="182875" anchor="t" anchorCtr="0">
            <a:normAutofit/>
          </a:bodyPr>
          <a:lstStyle>
            <a:lvl1pPr marL="457063" lvl="0" indent="-380886" algn="l">
              <a:lnSpc>
                <a:spcPct val="120000"/>
              </a:lnSpc>
              <a:spcBef>
                <a:spcPts val="600"/>
              </a:spcBef>
              <a:spcAft>
                <a:spcPts val="0"/>
              </a:spcAft>
              <a:buClr>
                <a:schemeClr val="dk1"/>
              </a:buClr>
              <a:buSzPts val="2400"/>
              <a:buChar char="•"/>
              <a:defRPr>
                <a:solidFill>
                  <a:schemeClr val="dk1"/>
                </a:solidFill>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0" name="Google Shape;400;p86"/>
          <p:cNvSpPr txBox="1">
            <a:spLocks noGrp="1"/>
          </p:cNvSpPr>
          <p:nvPr>
            <p:ph type="body" idx="3"/>
          </p:nvPr>
        </p:nvSpPr>
        <p:spPr>
          <a:xfrm>
            <a:off x="5180250" y="1604522"/>
            <a:ext cx="2742486" cy="1812833"/>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1" name="Google Shape;401;p86"/>
          <p:cNvSpPr txBox="1">
            <a:spLocks noGrp="1"/>
          </p:cNvSpPr>
          <p:nvPr>
            <p:ph type="body" idx="4"/>
          </p:nvPr>
        </p:nvSpPr>
        <p:spPr>
          <a:xfrm>
            <a:off x="8369627" y="1604519"/>
            <a:ext cx="2733514" cy="1812834"/>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2" name="Google Shape;402;p86"/>
          <p:cNvSpPr txBox="1">
            <a:spLocks noGrp="1"/>
          </p:cNvSpPr>
          <p:nvPr>
            <p:ph type="body" idx="5"/>
          </p:nvPr>
        </p:nvSpPr>
        <p:spPr>
          <a:xfrm>
            <a:off x="5180251" y="4359368"/>
            <a:ext cx="2742487" cy="1812833"/>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3" name="Google Shape;403;p86"/>
          <p:cNvSpPr txBox="1">
            <a:spLocks noGrp="1"/>
          </p:cNvSpPr>
          <p:nvPr>
            <p:ph type="body" idx="6"/>
          </p:nvPr>
        </p:nvSpPr>
        <p:spPr>
          <a:xfrm>
            <a:off x="8369627" y="4359367"/>
            <a:ext cx="2733514" cy="1812832"/>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4" name="Google Shape;404;p86"/>
          <p:cNvSpPr>
            <a:spLocks noGrp="1"/>
          </p:cNvSpPr>
          <p:nvPr>
            <p:ph type="pic" idx="7"/>
          </p:nvPr>
        </p:nvSpPr>
        <p:spPr>
          <a:xfrm>
            <a:off x="5180251" y="893997"/>
            <a:ext cx="685621" cy="685800"/>
          </a:xfrm>
          <a:prstGeom prst="rect">
            <a:avLst/>
          </a:prstGeom>
          <a:noFill/>
          <a:ln>
            <a:noFill/>
          </a:ln>
        </p:spPr>
      </p:sp>
      <p:sp>
        <p:nvSpPr>
          <p:cNvPr id="405" name="Google Shape;405;p86"/>
          <p:cNvSpPr>
            <a:spLocks noGrp="1"/>
          </p:cNvSpPr>
          <p:nvPr>
            <p:ph type="pic" idx="8"/>
          </p:nvPr>
        </p:nvSpPr>
        <p:spPr>
          <a:xfrm>
            <a:off x="8369627" y="893997"/>
            <a:ext cx="685621" cy="685800"/>
          </a:xfrm>
          <a:prstGeom prst="rect">
            <a:avLst/>
          </a:prstGeom>
          <a:noFill/>
          <a:ln>
            <a:noFill/>
          </a:ln>
        </p:spPr>
      </p:sp>
      <p:sp>
        <p:nvSpPr>
          <p:cNvPr id="406" name="Google Shape;406;p86"/>
          <p:cNvSpPr>
            <a:spLocks noGrp="1"/>
          </p:cNvSpPr>
          <p:nvPr>
            <p:ph type="pic" idx="9"/>
          </p:nvPr>
        </p:nvSpPr>
        <p:spPr>
          <a:xfrm>
            <a:off x="5180251" y="3673567"/>
            <a:ext cx="685621" cy="685800"/>
          </a:xfrm>
          <a:prstGeom prst="rect">
            <a:avLst/>
          </a:prstGeom>
          <a:noFill/>
          <a:ln>
            <a:noFill/>
          </a:ln>
        </p:spPr>
      </p:sp>
      <p:sp>
        <p:nvSpPr>
          <p:cNvPr id="407" name="Google Shape;407;p86"/>
          <p:cNvSpPr>
            <a:spLocks noGrp="1"/>
          </p:cNvSpPr>
          <p:nvPr>
            <p:ph type="pic" idx="13"/>
          </p:nvPr>
        </p:nvSpPr>
        <p:spPr>
          <a:xfrm>
            <a:off x="8369627" y="3673567"/>
            <a:ext cx="685621" cy="685800"/>
          </a:xfrm>
          <a:prstGeom prst="rect">
            <a:avLst/>
          </a:prstGeom>
          <a:noFill/>
          <a:ln>
            <a:noFill/>
          </a:ln>
        </p:spPr>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50/50 Content 5">
  <p:cSld name="50/50 Content 5">
    <p:spTree>
      <p:nvGrpSpPr>
        <p:cNvPr id="1" name="Shape 408"/>
        <p:cNvGrpSpPr/>
        <p:nvPr/>
      </p:nvGrpSpPr>
      <p:grpSpPr>
        <a:xfrm>
          <a:off x="0" y="0"/>
          <a:ext cx="0" cy="0"/>
          <a:chOff x="0" y="0"/>
          <a:chExt cx="0" cy="0"/>
        </a:xfrm>
      </p:grpSpPr>
      <p:sp>
        <p:nvSpPr>
          <p:cNvPr id="409" name="Google Shape;409;p87"/>
          <p:cNvSpPr txBox="1">
            <a:spLocks noGrp="1"/>
          </p:cNvSpPr>
          <p:nvPr>
            <p:ph type="body" idx="1"/>
          </p:nvPr>
        </p:nvSpPr>
        <p:spPr>
          <a:xfrm>
            <a:off x="609441" y="1828801"/>
            <a:ext cx="5484971" cy="4343400"/>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10" name="Google Shape;410;p87"/>
          <p:cNvSpPr txBox="1">
            <a:spLocks noGrp="1"/>
          </p:cNvSpPr>
          <p:nvPr>
            <p:ph type="title"/>
          </p:nvPr>
        </p:nvSpPr>
        <p:spPr>
          <a:xfrm>
            <a:off x="609441" y="685800"/>
            <a:ext cx="10969943" cy="1143000"/>
          </a:xfrm>
          <a:prstGeom prst="rect">
            <a:avLst/>
          </a:prstGeom>
          <a:noFill/>
          <a:ln>
            <a:noFill/>
          </a:ln>
        </p:spPr>
        <p:txBody>
          <a:bodyPr spcFirstLastPara="1" wrap="square" lIns="0" tIns="45700" rIns="0" bIns="45700"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87"/>
          <p:cNvSpPr txBox="1">
            <a:spLocks noGrp="1"/>
          </p:cNvSpPr>
          <p:nvPr>
            <p:ph type="body" idx="2"/>
          </p:nvPr>
        </p:nvSpPr>
        <p:spPr>
          <a:xfrm>
            <a:off x="609441" y="-1"/>
            <a:ext cx="4570809" cy="685799"/>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matchingName="Cover 1 1">
  <p:cSld name="Cover 1_1">
    <p:spTree>
      <p:nvGrpSpPr>
        <p:cNvPr id="1" name="Shape 412"/>
        <p:cNvGrpSpPr/>
        <p:nvPr/>
      </p:nvGrpSpPr>
      <p:grpSpPr>
        <a:xfrm>
          <a:off x="0" y="0"/>
          <a:ext cx="0" cy="0"/>
          <a:chOff x="0" y="0"/>
          <a:chExt cx="0" cy="0"/>
        </a:xfrm>
      </p:grpSpPr>
      <p:sp>
        <p:nvSpPr>
          <p:cNvPr id="413" name="Google Shape;413;g230b1a41ba8_2_3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14" name="Google Shape;414;g230b1a41ba8_2_34"/>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15" name="Google Shape;415;g230b1a41ba8_2_34"/>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16" name="Google Shape;416;g230b1a41ba8_2_3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matchingName="Cover 2">
  <p:cSld name="Cover 2">
    <p:spTree>
      <p:nvGrpSpPr>
        <p:cNvPr id="1" name="Shape 417"/>
        <p:cNvGrpSpPr/>
        <p:nvPr/>
      </p:nvGrpSpPr>
      <p:grpSpPr>
        <a:xfrm>
          <a:off x="0" y="0"/>
          <a:ext cx="0" cy="0"/>
          <a:chOff x="0" y="0"/>
          <a:chExt cx="0" cy="0"/>
        </a:xfrm>
      </p:grpSpPr>
      <p:sp>
        <p:nvSpPr>
          <p:cNvPr id="418" name="Google Shape;418;p88"/>
          <p:cNvSpPr/>
          <p:nvPr/>
        </p:nvSpPr>
        <p:spPr>
          <a:xfrm>
            <a:off x="0" y="0"/>
            <a:ext cx="815127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19" name="Google Shape;419;p88"/>
          <p:cNvSpPr txBox="1">
            <a:spLocks noGrp="1"/>
          </p:cNvSpPr>
          <p:nvPr>
            <p:ph type="body" idx="1"/>
          </p:nvPr>
        </p:nvSpPr>
        <p:spPr>
          <a:xfrm>
            <a:off x="612488"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0" name="Google Shape;420;p88"/>
          <p:cNvSpPr>
            <a:spLocks noGrp="1"/>
          </p:cNvSpPr>
          <p:nvPr>
            <p:ph type="pic" idx="2"/>
          </p:nvPr>
        </p:nvSpPr>
        <p:spPr>
          <a:xfrm>
            <a:off x="8151276" y="-1"/>
            <a:ext cx="4037549" cy="6857999"/>
          </a:xfrm>
          <a:prstGeom prst="rect">
            <a:avLst/>
          </a:prstGeom>
          <a:solidFill>
            <a:schemeClr val="lt2"/>
          </a:solidFill>
          <a:ln>
            <a:noFill/>
          </a:ln>
        </p:spPr>
      </p:sp>
      <p:sp>
        <p:nvSpPr>
          <p:cNvPr id="421" name="Google Shape;421;p88"/>
          <p:cNvSpPr txBox="1">
            <a:spLocks noGrp="1"/>
          </p:cNvSpPr>
          <p:nvPr>
            <p:ph type="body" idx="3"/>
          </p:nvPr>
        </p:nvSpPr>
        <p:spPr>
          <a:xfrm>
            <a:off x="3124910"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2" name="Google Shape;422;p88"/>
          <p:cNvSpPr txBox="1">
            <a:spLocks noGrp="1"/>
          </p:cNvSpPr>
          <p:nvPr>
            <p:ph type="body" idx="4"/>
          </p:nvPr>
        </p:nvSpPr>
        <p:spPr>
          <a:xfrm>
            <a:off x="5637331"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3" name="Google Shape;423;p88"/>
          <p:cNvSpPr txBox="1">
            <a:spLocks noGrp="1"/>
          </p:cNvSpPr>
          <p:nvPr>
            <p:ph type="title"/>
          </p:nvPr>
        </p:nvSpPr>
        <p:spPr>
          <a:xfrm>
            <a:off x="609441" y="1143000"/>
            <a:ext cx="7313295" cy="2057400"/>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88"/>
          <p:cNvSpPr txBox="1">
            <a:spLocks noGrp="1"/>
          </p:cNvSpPr>
          <p:nvPr>
            <p:ph type="body" idx="5"/>
          </p:nvPr>
        </p:nvSpPr>
        <p:spPr>
          <a:xfrm>
            <a:off x="609441" y="3200400"/>
            <a:ext cx="7313295" cy="6858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5" name="Google Shape;425;p88"/>
          <p:cNvSpPr txBox="1">
            <a:spLocks noGrp="1"/>
          </p:cNvSpPr>
          <p:nvPr>
            <p:ph type="body" idx="6"/>
          </p:nvPr>
        </p:nvSpPr>
        <p:spPr>
          <a:xfrm>
            <a:off x="609441" y="5715001"/>
            <a:ext cx="7313295" cy="457200"/>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400"/>
              <a:buNone/>
              <a:defRPr sz="14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426" name="Google Shape;426;p88" descr="A picture containing text, clipart&#10;&#10;Description automatically generated"/>
          <p:cNvPicPr preferRelativeResize="0"/>
          <p:nvPr/>
        </p:nvPicPr>
        <p:blipFill rotWithShape="1">
          <a:blip r:embed="rId2">
            <a:alphaModFix/>
          </a:blip>
          <a:srcRect/>
          <a:stretch/>
        </p:blipFill>
        <p:spPr>
          <a:xfrm>
            <a:off x="442240" y="510276"/>
            <a:ext cx="1966907" cy="555189"/>
          </a:xfrm>
          <a:prstGeom prst="rect">
            <a:avLst/>
          </a:prstGeom>
          <a:noFill/>
          <a:ln>
            <a:noFill/>
          </a:ln>
        </p:spPr>
      </p:pic>
      <p:sp>
        <p:nvSpPr>
          <p:cNvPr id="427" name="Google Shape;427;p88"/>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28" name="Google Shape;428;p88"/>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29" name="Google Shape;429;p88"/>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30" name="Google Shape;430;p88"/>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matchingName="Cover 3">
  <p:cSld name="Cover 3">
    <p:bg>
      <p:bgPr>
        <a:solidFill>
          <a:schemeClr val="lt1"/>
        </a:solidFill>
        <a:effectLst/>
      </p:bgPr>
    </p:bg>
    <p:spTree>
      <p:nvGrpSpPr>
        <p:cNvPr id="1" name="Shape 431"/>
        <p:cNvGrpSpPr/>
        <p:nvPr/>
      </p:nvGrpSpPr>
      <p:grpSpPr>
        <a:xfrm>
          <a:off x="0" y="0"/>
          <a:ext cx="0" cy="0"/>
          <a:chOff x="0" y="0"/>
          <a:chExt cx="0" cy="0"/>
        </a:xfrm>
      </p:grpSpPr>
      <p:sp>
        <p:nvSpPr>
          <p:cNvPr id="432" name="Google Shape;432;p89"/>
          <p:cNvSpPr>
            <a:spLocks noGrp="1"/>
          </p:cNvSpPr>
          <p:nvPr>
            <p:ph type="pic" idx="2"/>
          </p:nvPr>
        </p:nvSpPr>
        <p:spPr>
          <a:xfrm>
            <a:off x="0" y="0"/>
            <a:ext cx="12188825" cy="6858000"/>
          </a:xfrm>
          <a:prstGeom prst="rect">
            <a:avLst/>
          </a:prstGeom>
          <a:solidFill>
            <a:schemeClr val="lt2"/>
          </a:solidFill>
          <a:ln>
            <a:noFill/>
          </a:ln>
        </p:spPr>
      </p:sp>
      <p:sp>
        <p:nvSpPr>
          <p:cNvPr id="433" name="Google Shape;433;p89"/>
          <p:cNvSpPr txBox="1">
            <a:spLocks noGrp="1"/>
          </p:cNvSpPr>
          <p:nvPr>
            <p:ph type="title"/>
          </p:nvPr>
        </p:nvSpPr>
        <p:spPr>
          <a:xfrm>
            <a:off x="609441" y="3429001"/>
            <a:ext cx="6856214" cy="1371599"/>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89"/>
          <p:cNvSpPr txBox="1">
            <a:spLocks noGrp="1"/>
          </p:cNvSpPr>
          <p:nvPr>
            <p:ph type="body" idx="1"/>
          </p:nvPr>
        </p:nvSpPr>
        <p:spPr>
          <a:xfrm>
            <a:off x="609442" y="4800601"/>
            <a:ext cx="6653900" cy="685800"/>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0"/>
              </a:spcBef>
              <a:spcAft>
                <a:spcPts val="0"/>
              </a:spcAft>
              <a:buClr>
                <a:schemeClr val="lt1"/>
              </a:buClr>
              <a:buSzPts val="2400"/>
              <a:buFont typeface="Inter"/>
              <a:buNone/>
              <a:defRPr sz="2399">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342797" algn="l">
              <a:lnSpc>
                <a:spcPct val="120000"/>
              </a:lnSpc>
              <a:spcBef>
                <a:spcPts val="600"/>
              </a:spcBef>
              <a:spcAft>
                <a:spcPts val="0"/>
              </a:spcAft>
              <a:buClr>
                <a:schemeClr val="lt1"/>
              </a:buClr>
              <a:buSzPts val="1800"/>
              <a:buChar char="•"/>
              <a:defRPr>
                <a:solidFill>
                  <a:schemeClr val="lt1"/>
                </a:solidFill>
              </a:defRPr>
            </a:lvl3pPr>
            <a:lvl4pPr marL="1828251" lvl="3" indent="-330101" algn="l">
              <a:lnSpc>
                <a:spcPct val="120000"/>
              </a:lnSpc>
              <a:spcBef>
                <a:spcPts val="600"/>
              </a:spcBef>
              <a:spcAft>
                <a:spcPts val="0"/>
              </a:spcAft>
              <a:buClr>
                <a:schemeClr val="lt1"/>
              </a:buClr>
              <a:buSzPts val="1600"/>
              <a:buChar char="•"/>
              <a:defRPr>
                <a:solidFill>
                  <a:schemeClr val="lt1"/>
                </a:solidFill>
              </a:defRPr>
            </a:lvl4pPr>
            <a:lvl5pPr marL="2285314" lvl="4" indent="-330101" algn="l">
              <a:lnSpc>
                <a:spcPct val="120000"/>
              </a:lnSpc>
              <a:spcBef>
                <a:spcPts val="600"/>
              </a:spcBef>
              <a:spcAft>
                <a:spcPts val="0"/>
              </a:spcAft>
              <a:buClr>
                <a:schemeClr val="lt1"/>
              </a:buClr>
              <a:buSzPts val="1600"/>
              <a:buChar char="•"/>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5" name="Google Shape;435;p89"/>
          <p:cNvSpPr txBox="1">
            <a:spLocks noGrp="1"/>
          </p:cNvSpPr>
          <p:nvPr>
            <p:ph type="body" idx="3"/>
          </p:nvPr>
        </p:nvSpPr>
        <p:spPr>
          <a:xfrm>
            <a:off x="608571" y="5517985"/>
            <a:ext cx="2743357"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6" name="Google Shape;436;p89"/>
          <p:cNvSpPr txBox="1">
            <a:spLocks noGrp="1"/>
          </p:cNvSpPr>
          <p:nvPr>
            <p:ph type="body" idx="4"/>
          </p:nvPr>
        </p:nvSpPr>
        <p:spPr>
          <a:xfrm>
            <a:off x="600632" y="5961186"/>
            <a:ext cx="2751296"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7" name="Google Shape;437;p89"/>
          <p:cNvSpPr txBox="1">
            <a:spLocks noGrp="1"/>
          </p:cNvSpPr>
          <p:nvPr>
            <p:ph type="body" idx="5"/>
          </p:nvPr>
        </p:nvSpPr>
        <p:spPr>
          <a:xfrm>
            <a:off x="3837836" y="5517985"/>
            <a:ext cx="2713658"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8" name="Google Shape;438;p89"/>
          <p:cNvSpPr txBox="1">
            <a:spLocks noGrp="1"/>
          </p:cNvSpPr>
          <p:nvPr>
            <p:ph type="body" idx="6"/>
          </p:nvPr>
        </p:nvSpPr>
        <p:spPr>
          <a:xfrm>
            <a:off x="3829897" y="5961186"/>
            <a:ext cx="2713658"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9" name="Google Shape;439;p89"/>
          <p:cNvSpPr txBox="1">
            <a:spLocks noGrp="1"/>
          </p:cNvSpPr>
          <p:nvPr>
            <p:ph type="body" idx="7"/>
          </p:nvPr>
        </p:nvSpPr>
        <p:spPr>
          <a:xfrm>
            <a:off x="7008574" y="5517985"/>
            <a:ext cx="2742486"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40" name="Google Shape;440;p89"/>
          <p:cNvSpPr txBox="1">
            <a:spLocks noGrp="1"/>
          </p:cNvSpPr>
          <p:nvPr>
            <p:ph type="body" idx="8"/>
          </p:nvPr>
        </p:nvSpPr>
        <p:spPr>
          <a:xfrm>
            <a:off x="7008574" y="5961186"/>
            <a:ext cx="2742486"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441" name="Google Shape;441;p89" descr="A picture containing text, clipart&#10;&#10;Description automatically generated"/>
          <p:cNvPicPr preferRelativeResize="0"/>
          <p:nvPr/>
        </p:nvPicPr>
        <p:blipFill rotWithShape="1">
          <a:blip r:embed="rId2">
            <a:alphaModFix/>
          </a:blip>
          <a:srcRect/>
          <a:stretch/>
        </p:blipFill>
        <p:spPr>
          <a:xfrm>
            <a:off x="442240" y="481995"/>
            <a:ext cx="1966907" cy="555189"/>
          </a:xfrm>
          <a:prstGeom prst="rect">
            <a:avLst/>
          </a:prstGeom>
          <a:noFill/>
          <a:ln>
            <a:noFill/>
          </a:ln>
        </p:spPr>
      </p:pic>
      <p:sp>
        <p:nvSpPr>
          <p:cNvPr id="442" name="Google Shape;442;p8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43" name="Google Shape;443;p89"/>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44" name="Google Shape;444;p89"/>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45" name="Google Shape;445;p89"/>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Speakers 1">
  <p:cSld name="Speakers 1">
    <p:spTree>
      <p:nvGrpSpPr>
        <p:cNvPr id="1" name="Shape 446"/>
        <p:cNvGrpSpPr/>
        <p:nvPr/>
      </p:nvGrpSpPr>
      <p:grpSpPr>
        <a:xfrm>
          <a:off x="0" y="0"/>
          <a:ext cx="0" cy="0"/>
          <a:chOff x="0" y="0"/>
          <a:chExt cx="0" cy="0"/>
        </a:xfrm>
      </p:grpSpPr>
      <p:sp>
        <p:nvSpPr>
          <p:cNvPr id="447" name="Google Shape;447;p90"/>
          <p:cNvSpPr>
            <a:spLocks noGrp="1"/>
          </p:cNvSpPr>
          <p:nvPr>
            <p:ph type="pic" idx="2"/>
          </p:nvPr>
        </p:nvSpPr>
        <p:spPr>
          <a:xfrm>
            <a:off x="623903" y="1933216"/>
            <a:ext cx="1371243" cy="1267184"/>
          </a:xfrm>
          <a:prstGeom prst="rect">
            <a:avLst/>
          </a:prstGeom>
          <a:solidFill>
            <a:schemeClr val="lt2"/>
          </a:solidFill>
          <a:ln>
            <a:noFill/>
          </a:ln>
        </p:spPr>
      </p:sp>
      <p:sp>
        <p:nvSpPr>
          <p:cNvPr id="448" name="Google Shape;448;p90"/>
          <p:cNvSpPr txBox="1">
            <a:spLocks noGrp="1"/>
          </p:cNvSpPr>
          <p:nvPr>
            <p:ph type="title"/>
          </p:nvPr>
        </p:nvSpPr>
        <p:spPr>
          <a:xfrm>
            <a:off x="609451" y="685800"/>
            <a:ext cx="10969930"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90"/>
          <p:cNvSpPr txBox="1">
            <a:spLocks noGrp="1"/>
          </p:cNvSpPr>
          <p:nvPr>
            <p:ph type="body" idx="1"/>
          </p:nvPr>
        </p:nvSpPr>
        <p:spPr>
          <a:xfrm>
            <a:off x="623903" y="3429000"/>
            <a:ext cx="40992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0" name="Google Shape;450;p90"/>
          <p:cNvSpPr txBox="1">
            <a:spLocks noGrp="1"/>
          </p:cNvSpPr>
          <p:nvPr>
            <p:ph type="body" idx="3"/>
          </p:nvPr>
        </p:nvSpPr>
        <p:spPr>
          <a:xfrm>
            <a:off x="5599242" y="3429000"/>
            <a:ext cx="4608899"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1" name="Google Shape;451;p90"/>
          <p:cNvSpPr>
            <a:spLocks noGrp="1"/>
          </p:cNvSpPr>
          <p:nvPr>
            <p:ph type="pic" idx="4"/>
          </p:nvPr>
        </p:nvSpPr>
        <p:spPr>
          <a:xfrm>
            <a:off x="2437766" y="1975844"/>
            <a:ext cx="1371243" cy="1224557"/>
          </a:xfrm>
          <a:prstGeom prst="rect">
            <a:avLst/>
          </a:prstGeom>
          <a:noFill/>
          <a:ln>
            <a:noFill/>
          </a:ln>
        </p:spPr>
      </p:sp>
    </p:spTree>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Speakers 2">
  <p:cSld name="Speakers 2">
    <p:spTree>
      <p:nvGrpSpPr>
        <p:cNvPr id="1" name="Shape 452"/>
        <p:cNvGrpSpPr/>
        <p:nvPr/>
      </p:nvGrpSpPr>
      <p:grpSpPr>
        <a:xfrm>
          <a:off x="0" y="0"/>
          <a:ext cx="0" cy="0"/>
          <a:chOff x="0" y="0"/>
          <a:chExt cx="0" cy="0"/>
        </a:xfrm>
      </p:grpSpPr>
      <p:sp>
        <p:nvSpPr>
          <p:cNvPr id="453" name="Google Shape;453;p91"/>
          <p:cNvSpPr>
            <a:spLocks noGrp="1"/>
          </p:cNvSpPr>
          <p:nvPr>
            <p:ph type="pic" idx="2"/>
          </p:nvPr>
        </p:nvSpPr>
        <p:spPr>
          <a:xfrm>
            <a:off x="619167" y="1953570"/>
            <a:ext cx="1361517" cy="1246830"/>
          </a:xfrm>
          <a:prstGeom prst="rect">
            <a:avLst/>
          </a:prstGeom>
          <a:solidFill>
            <a:schemeClr val="lt2"/>
          </a:solidFill>
          <a:ln>
            <a:noFill/>
          </a:ln>
        </p:spPr>
      </p:sp>
      <p:sp>
        <p:nvSpPr>
          <p:cNvPr id="454" name="Google Shape;454;p91"/>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5" name="Google Shape;455;p91"/>
          <p:cNvSpPr txBox="1">
            <a:spLocks noGrp="1"/>
          </p:cNvSpPr>
          <p:nvPr>
            <p:ph type="body" idx="1"/>
          </p:nvPr>
        </p:nvSpPr>
        <p:spPr>
          <a:xfrm>
            <a:off x="609442" y="3429001"/>
            <a:ext cx="4570809"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6" name="Google Shape;456;p91"/>
          <p:cNvSpPr txBox="1">
            <a:spLocks noGrp="1"/>
          </p:cNvSpPr>
          <p:nvPr>
            <p:ph type="body" idx="3"/>
          </p:nvPr>
        </p:nvSpPr>
        <p:spPr>
          <a:xfrm>
            <a:off x="6113820" y="3429000"/>
            <a:ext cx="4551402"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7" name="Google Shape;457;p91"/>
          <p:cNvSpPr>
            <a:spLocks noGrp="1"/>
          </p:cNvSpPr>
          <p:nvPr>
            <p:ph type="pic" idx="4"/>
          </p:nvPr>
        </p:nvSpPr>
        <p:spPr>
          <a:xfrm>
            <a:off x="2437766" y="1943100"/>
            <a:ext cx="1361518" cy="1245658"/>
          </a:xfrm>
          <a:prstGeom prst="rect">
            <a:avLst/>
          </a:prstGeom>
          <a:noFill/>
          <a:ln>
            <a:noFill/>
          </a:ln>
        </p:spPr>
      </p:sp>
      <p:sp>
        <p:nvSpPr>
          <p:cNvPr id="458" name="Google Shape;458;p91"/>
          <p:cNvSpPr>
            <a:spLocks noGrp="1"/>
          </p:cNvSpPr>
          <p:nvPr>
            <p:ph type="pic" idx="5"/>
          </p:nvPr>
        </p:nvSpPr>
        <p:spPr>
          <a:xfrm>
            <a:off x="7922737" y="1965212"/>
            <a:ext cx="1371243" cy="1223546"/>
          </a:xfrm>
          <a:prstGeom prst="rect">
            <a:avLst/>
          </a:prstGeom>
          <a:noFill/>
          <a:ln>
            <a:noFill/>
          </a:ln>
        </p:spPr>
      </p:sp>
      <p:sp>
        <p:nvSpPr>
          <p:cNvPr id="459" name="Google Shape;459;p91"/>
          <p:cNvSpPr>
            <a:spLocks noGrp="1"/>
          </p:cNvSpPr>
          <p:nvPr>
            <p:ph type="pic" idx="6"/>
          </p:nvPr>
        </p:nvSpPr>
        <p:spPr>
          <a:xfrm>
            <a:off x="6113820" y="1965212"/>
            <a:ext cx="1351835" cy="1235188"/>
          </a:xfrm>
          <a:prstGeom prst="rect">
            <a:avLst/>
          </a:prstGeom>
          <a:solidFill>
            <a:schemeClr val="lt2"/>
          </a:solidFill>
          <a:ln>
            <a:noFill/>
          </a:ln>
        </p:spPr>
      </p:sp>
    </p:spTree>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Speakers 3">
  <p:cSld name="Speakers 3">
    <p:spTree>
      <p:nvGrpSpPr>
        <p:cNvPr id="1" name="Shape 460"/>
        <p:cNvGrpSpPr/>
        <p:nvPr/>
      </p:nvGrpSpPr>
      <p:grpSpPr>
        <a:xfrm>
          <a:off x="0" y="0"/>
          <a:ext cx="0" cy="0"/>
          <a:chOff x="0" y="0"/>
          <a:chExt cx="0" cy="0"/>
        </a:xfrm>
      </p:grpSpPr>
      <p:sp>
        <p:nvSpPr>
          <p:cNvPr id="461" name="Google Shape;461;p92"/>
          <p:cNvSpPr>
            <a:spLocks noGrp="1"/>
          </p:cNvSpPr>
          <p:nvPr>
            <p:ph type="pic" idx="2"/>
          </p:nvPr>
        </p:nvSpPr>
        <p:spPr>
          <a:xfrm>
            <a:off x="1980684" y="1943100"/>
            <a:ext cx="1371243" cy="1257300"/>
          </a:xfrm>
          <a:prstGeom prst="rect">
            <a:avLst/>
          </a:prstGeom>
          <a:noFill/>
          <a:ln>
            <a:noFill/>
          </a:ln>
        </p:spPr>
      </p:sp>
      <p:sp>
        <p:nvSpPr>
          <p:cNvPr id="462" name="Google Shape;462;p92"/>
          <p:cNvSpPr>
            <a:spLocks noGrp="1"/>
          </p:cNvSpPr>
          <p:nvPr>
            <p:ph type="pic" idx="3"/>
          </p:nvPr>
        </p:nvSpPr>
        <p:spPr>
          <a:xfrm>
            <a:off x="5637333" y="1943100"/>
            <a:ext cx="1371242" cy="1257300"/>
          </a:xfrm>
          <a:prstGeom prst="rect">
            <a:avLst/>
          </a:prstGeom>
          <a:noFill/>
          <a:ln>
            <a:noFill/>
          </a:ln>
        </p:spPr>
      </p:sp>
      <p:sp>
        <p:nvSpPr>
          <p:cNvPr id="463" name="Google Shape;463;p92"/>
          <p:cNvSpPr>
            <a:spLocks noGrp="1"/>
          </p:cNvSpPr>
          <p:nvPr>
            <p:ph type="pic" idx="4"/>
          </p:nvPr>
        </p:nvSpPr>
        <p:spPr>
          <a:xfrm>
            <a:off x="9293980" y="1943100"/>
            <a:ext cx="1371242" cy="1257300"/>
          </a:xfrm>
          <a:prstGeom prst="rect">
            <a:avLst/>
          </a:prstGeom>
          <a:noFill/>
          <a:ln>
            <a:noFill/>
          </a:ln>
        </p:spPr>
      </p:sp>
      <p:sp>
        <p:nvSpPr>
          <p:cNvPr id="464" name="Google Shape;464;p92"/>
          <p:cNvSpPr>
            <a:spLocks noGrp="1"/>
          </p:cNvSpPr>
          <p:nvPr>
            <p:ph type="pic" idx="5"/>
          </p:nvPr>
        </p:nvSpPr>
        <p:spPr>
          <a:xfrm>
            <a:off x="609441" y="1943099"/>
            <a:ext cx="914162" cy="914400"/>
          </a:xfrm>
          <a:prstGeom prst="rect">
            <a:avLst/>
          </a:prstGeom>
          <a:solidFill>
            <a:schemeClr val="lt2"/>
          </a:solidFill>
          <a:ln>
            <a:noFill/>
          </a:ln>
        </p:spPr>
      </p:sp>
      <p:sp>
        <p:nvSpPr>
          <p:cNvPr id="465" name="Google Shape;465;p92"/>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6" name="Google Shape;466;p92"/>
          <p:cNvSpPr txBox="1">
            <a:spLocks noGrp="1"/>
          </p:cNvSpPr>
          <p:nvPr>
            <p:ph type="body" idx="1"/>
          </p:nvPr>
        </p:nvSpPr>
        <p:spPr>
          <a:xfrm>
            <a:off x="609441" y="3429000"/>
            <a:ext cx="3199567"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7" name="Google Shape;467;p92"/>
          <p:cNvSpPr txBox="1">
            <a:spLocks noGrp="1"/>
          </p:cNvSpPr>
          <p:nvPr>
            <p:ph type="body" idx="6"/>
          </p:nvPr>
        </p:nvSpPr>
        <p:spPr>
          <a:xfrm>
            <a:off x="4266090" y="3429000"/>
            <a:ext cx="31995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8" name="Google Shape;468;p92"/>
          <p:cNvSpPr txBox="1">
            <a:spLocks noGrp="1"/>
          </p:cNvSpPr>
          <p:nvPr>
            <p:ph type="body" idx="7"/>
          </p:nvPr>
        </p:nvSpPr>
        <p:spPr>
          <a:xfrm>
            <a:off x="7922739" y="3429000"/>
            <a:ext cx="31995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9" name="Google Shape;469;p92"/>
          <p:cNvSpPr>
            <a:spLocks noGrp="1"/>
          </p:cNvSpPr>
          <p:nvPr>
            <p:ph type="pic" idx="8"/>
          </p:nvPr>
        </p:nvSpPr>
        <p:spPr>
          <a:xfrm>
            <a:off x="4266090" y="1943099"/>
            <a:ext cx="914162" cy="914400"/>
          </a:xfrm>
          <a:prstGeom prst="rect">
            <a:avLst/>
          </a:prstGeom>
          <a:solidFill>
            <a:schemeClr val="lt2"/>
          </a:solidFill>
          <a:ln>
            <a:noFill/>
          </a:ln>
        </p:spPr>
      </p:sp>
      <p:sp>
        <p:nvSpPr>
          <p:cNvPr id="470" name="Google Shape;470;p92"/>
          <p:cNvSpPr>
            <a:spLocks noGrp="1"/>
          </p:cNvSpPr>
          <p:nvPr>
            <p:ph type="pic" idx="9"/>
          </p:nvPr>
        </p:nvSpPr>
        <p:spPr>
          <a:xfrm>
            <a:off x="7922738" y="1943100"/>
            <a:ext cx="914162" cy="914400"/>
          </a:xfrm>
          <a:prstGeom prst="rect">
            <a:avLst/>
          </a:prstGeom>
          <a:solidFill>
            <a:schemeClr val="lt2"/>
          </a:solidFill>
          <a:ln>
            <a:noFill/>
          </a:ln>
        </p:spPr>
      </p:sp>
    </p:spTree>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Section Break 2">
  <p:cSld name="Section Break 2">
    <p:spTree>
      <p:nvGrpSpPr>
        <p:cNvPr id="1" name="Shape 471"/>
        <p:cNvGrpSpPr/>
        <p:nvPr/>
      </p:nvGrpSpPr>
      <p:grpSpPr>
        <a:xfrm>
          <a:off x="0" y="0"/>
          <a:ext cx="0" cy="0"/>
          <a:chOff x="0" y="0"/>
          <a:chExt cx="0" cy="0"/>
        </a:xfrm>
      </p:grpSpPr>
      <p:sp>
        <p:nvSpPr>
          <p:cNvPr id="472" name="Google Shape;472;p94"/>
          <p:cNvSpPr txBox="1">
            <a:spLocks noGrp="1"/>
          </p:cNvSpPr>
          <p:nvPr>
            <p:ph type="title"/>
          </p:nvPr>
        </p:nvSpPr>
        <p:spPr>
          <a:xfrm>
            <a:off x="609441" y="1828800"/>
            <a:ext cx="10969943" cy="2514600"/>
          </a:xfrm>
          <a:prstGeom prst="rect">
            <a:avLst/>
          </a:prstGeom>
          <a:noFill/>
          <a:ln>
            <a:noFill/>
          </a:ln>
        </p:spPr>
        <p:txBody>
          <a:bodyPr spcFirstLastPara="1" wrap="square" lIns="0" tIns="45700" rIns="0" bIns="91425" anchor="b" anchorCtr="0">
            <a:normAutofit/>
          </a:bodyPr>
          <a:lstStyle>
            <a:lvl1pPr lvl="0" algn="l">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3" name="Google Shape;473;p94"/>
          <p:cNvSpPr txBox="1">
            <a:spLocks noGrp="1"/>
          </p:cNvSpPr>
          <p:nvPr>
            <p:ph type="body" idx="1"/>
          </p:nvPr>
        </p:nvSpPr>
        <p:spPr>
          <a:xfrm>
            <a:off x="609441" y="4343402"/>
            <a:ext cx="10969943" cy="1828799"/>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2400"/>
              <a:buNone/>
              <a:defRPr sz="2399">
                <a:solidFill>
                  <a:schemeClr val="dk1"/>
                </a:solidFill>
              </a:defRPr>
            </a:lvl1pPr>
            <a:lvl2pPr marL="914126" lvl="1" indent="-228531" algn="l">
              <a:lnSpc>
                <a:spcPct val="120000"/>
              </a:lnSpc>
              <a:spcBef>
                <a:spcPts val="600"/>
              </a:spcBef>
              <a:spcAft>
                <a:spcPts val="0"/>
              </a:spcAft>
              <a:buClr>
                <a:srgbClr val="888888"/>
              </a:buClr>
              <a:buSzPts val="2000"/>
              <a:buNone/>
              <a:defRPr sz="1999">
                <a:solidFill>
                  <a:srgbClr val="888888"/>
                </a:solidFill>
              </a:defRPr>
            </a:lvl2pPr>
            <a:lvl3pPr marL="1371189" lvl="2" indent="-228531" algn="l">
              <a:lnSpc>
                <a:spcPct val="120000"/>
              </a:lnSpc>
              <a:spcBef>
                <a:spcPts val="600"/>
              </a:spcBef>
              <a:spcAft>
                <a:spcPts val="0"/>
              </a:spcAft>
              <a:buClr>
                <a:srgbClr val="888888"/>
              </a:buClr>
              <a:buSzPts val="1800"/>
              <a:buNone/>
              <a:defRPr sz="1799">
                <a:solidFill>
                  <a:srgbClr val="888888"/>
                </a:solidFill>
              </a:defRPr>
            </a:lvl3pPr>
            <a:lvl4pPr marL="1828251" lvl="3" indent="-228531" algn="l">
              <a:lnSpc>
                <a:spcPct val="120000"/>
              </a:lnSpc>
              <a:spcBef>
                <a:spcPts val="600"/>
              </a:spcBef>
              <a:spcAft>
                <a:spcPts val="0"/>
              </a:spcAft>
              <a:buClr>
                <a:srgbClr val="888888"/>
              </a:buClr>
              <a:buSzPts val="1600"/>
              <a:buNone/>
              <a:defRPr sz="1600">
                <a:solidFill>
                  <a:srgbClr val="888888"/>
                </a:solidFill>
              </a:defRPr>
            </a:lvl4pPr>
            <a:lvl5pPr marL="2285314" lvl="4" indent="-228531" algn="l">
              <a:lnSpc>
                <a:spcPct val="120000"/>
              </a:lnSpc>
              <a:spcBef>
                <a:spcPts val="600"/>
              </a:spcBef>
              <a:spcAft>
                <a:spcPts val="0"/>
              </a:spcAft>
              <a:buClr>
                <a:srgbClr val="888888"/>
              </a:buClr>
              <a:buSzPts val="1600"/>
              <a:buNone/>
              <a:defRPr sz="1600">
                <a:solidFill>
                  <a:srgbClr val="888888"/>
                </a:solidFill>
              </a:defRPr>
            </a:lvl5pPr>
            <a:lvl6pPr marL="2742377" lvl="5" indent="-228531" algn="l">
              <a:lnSpc>
                <a:spcPct val="90000"/>
              </a:lnSpc>
              <a:spcBef>
                <a:spcPts val="500"/>
              </a:spcBef>
              <a:spcAft>
                <a:spcPts val="0"/>
              </a:spcAft>
              <a:buClr>
                <a:srgbClr val="888888"/>
              </a:buClr>
              <a:buSzPts val="1600"/>
              <a:buNone/>
              <a:defRPr sz="1600">
                <a:solidFill>
                  <a:srgbClr val="888888"/>
                </a:solidFill>
              </a:defRPr>
            </a:lvl6pPr>
            <a:lvl7pPr marL="3199440" lvl="6" indent="-228531" algn="l">
              <a:lnSpc>
                <a:spcPct val="90000"/>
              </a:lnSpc>
              <a:spcBef>
                <a:spcPts val="500"/>
              </a:spcBef>
              <a:spcAft>
                <a:spcPts val="0"/>
              </a:spcAft>
              <a:buClr>
                <a:srgbClr val="888888"/>
              </a:buClr>
              <a:buSzPts val="1600"/>
              <a:buNone/>
              <a:defRPr sz="1600">
                <a:solidFill>
                  <a:srgbClr val="888888"/>
                </a:solidFill>
              </a:defRPr>
            </a:lvl7pPr>
            <a:lvl8pPr marL="3656503" lvl="7" indent="-228531" algn="l">
              <a:lnSpc>
                <a:spcPct val="90000"/>
              </a:lnSpc>
              <a:spcBef>
                <a:spcPts val="500"/>
              </a:spcBef>
              <a:spcAft>
                <a:spcPts val="0"/>
              </a:spcAft>
              <a:buClr>
                <a:srgbClr val="888888"/>
              </a:buClr>
              <a:buSzPts val="1600"/>
              <a:buNone/>
              <a:defRPr sz="1600">
                <a:solidFill>
                  <a:srgbClr val="888888"/>
                </a:solidFill>
              </a:defRPr>
            </a:lvl8pPr>
            <a:lvl9pPr marL="4113566" lvl="8" indent="-228531"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6514" y="1627423"/>
            <a:ext cx="8396599"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hasCustomPrompt="1"/>
          </p:nvPr>
        </p:nvSpPr>
        <p:spPr>
          <a:xfrm>
            <a:off x="2561394" y="4553744"/>
            <a:ext cx="8371719"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GB"/>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5458" y="1192574"/>
            <a:ext cx="396850" cy="320040"/>
          </a:xfrm>
          <a:prstGeom prst="rect">
            <a:avLst/>
          </a:prstGeom>
        </p:spPr>
      </p:pic>
      <p:sp>
        <p:nvSpPr>
          <p:cNvPr id="3" name="TextBox 2">
            <a:extLst>
              <a:ext uri="{FF2B5EF4-FFF2-40B4-BE49-F238E27FC236}">
                <a16:creationId xmlns:a16="http://schemas.microsoft.com/office/drawing/2014/main" id="{84950C2F-2C05-3DE1-2382-3A98C5DC5729}"/>
              </a:ext>
            </a:extLst>
          </p:cNvPr>
          <p:cNvSpPr txBox="1"/>
          <p:nvPr userDrawn="1"/>
        </p:nvSpPr>
        <p:spPr>
          <a:xfrm>
            <a:off x="5916706" y="806824"/>
            <a:ext cx="0" cy="0"/>
          </a:xfrm>
          <a:prstGeom prst="rect">
            <a:avLst/>
          </a:prstGeom>
          <a:noFill/>
        </p:spPr>
        <p:txBody>
          <a:bodyPr wrap="none" rtlCol="0">
            <a:noAutofit/>
          </a:bodyPr>
          <a:lstStyle/>
          <a:p>
            <a:pPr algn="l">
              <a:spcBef>
                <a:spcPts val="300"/>
              </a:spcBef>
            </a:pPr>
            <a:endParaRPr lang="en-US" sz="1600"/>
          </a:p>
        </p:txBody>
      </p:sp>
    </p:spTree>
    <p:extLst>
      <p:ext uri="{BB962C8B-B14F-4D97-AF65-F5344CB8AC3E}">
        <p14:creationId xmlns:p14="http://schemas.microsoft.com/office/powerpoint/2010/main" val="36938670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475"/>
        <p:cNvGrpSpPr/>
        <p:nvPr/>
      </p:nvGrpSpPr>
      <p:grpSpPr>
        <a:xfrm>
          <a:off x="0" y="0"/>
          <a:ext cx="0" cy="0"/>
          <a:chOff x="0" y="0"/>
          <a:chExt cx="0" cy="0"/>
        </a:xfrm>
      </p:grpSpPr>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Callout 1">
  <p:cSld name="Callout 1">
    <p:spTree>
      <p:nvGrpSpPr>
        <p:cNvPr id="1" name="Shape 476"/>
        <p:cNvGrpSpPr/>
        <p:nvPr/>
      </p:nvGrpSpPr>
      <p:grpSpPr>
        <a:xfrm>
          <a:off x="0" y="0"/>
          <a:ext cx="0" cy="0"/>
          <a:chOff x="0" y="0"/>
          <a:chExt cx="0" cy="0"/>
        </a:xfrm>
      </p:grpSpPr>
      <p:sp>
        <p:nvSpPr>
          <p:cNvPr id="477" name="Google Shape;477;p97"/>
          <p:cNvSpPr txBox="1"/>
          <p:nvPr/>
        </p:nvSpPr>
        <p:spPr>
          <a:xfrm>
            <a:off x="393507" y="309531"/>
            <a:ext cx="4927794" cy="5641440"/>
          </a:xfrm>
          <a:prstGeom prst="rect">
            <a:avLst/>
          </a:prstGeom>
          <a:noFill/>
          <a:ln>
            <a:noFill/>
          </a:ln>
        </p:spPr>
        <p:txBody>
          <a:bodyPr spcFirstLastPara="1" wrap="square" lIns="91401" tIns="45688" rIns="91401" bIns="45688" anchor="t" anchorCtr="0">
            <a:noAutofit/>
          </a:bodyPr>
          <a:lstStyle/>
          <a:p>
            <a:pPr marL="0" marR="0" lvl="0" indent="0" algn="l" rtl="0">
              <a:lnSpc>
                <a:spcPct val="90000"/>
              </a:lnSpc>
              <a:spcBef>
                <a:spcPts val="0"/>
              </a:spcBef>
              <a:spcAft>
                <a:spcPts val="0"/>
              </a:spcAft>
              <a:buClr>
                <a:srgbClr val="000000"/>
              </a:buClr>
              <a:buSzPts val="6800"/>
              <a:buFont typeface="Arial"/>
              <a:buNone/>
            </a:pPr>
            <a:r>
              <a:rPr lang="en-US" sz="6798" b="1" i="0" u="none" strike="noStrike" cap="none">
                <a:solidFill>
                  <a:schemeClr val="lt1"/>
                </a:solidFill>
                <a:latin typeface="Calibri"/>
                <a:ea typeface="Calibri"/>
                <a:cs typeface="Calibri"/>
                <a:sym typeface="Calibri"/>
              </a:rPr>
              <a:t>Our work makes </a:t>
            </a:r>
            <a:br>
              <a:rPr lang="en-US" sz="6798" b="1" i="0" u="none" strike="noStrike" cap="none">
                <a:solidFill>
                  <a:schemeClr val="lt1"/>
                </a:solidFill>
                <a:latin typeface="Calibri"/>
                <a:ea typeface="Calibri"/>
                <a:cs typeface="Calibri"/>
                <a:sym typeface="Calibri"/>
              </a:rPr>
            </a:br>
            <a:r>
              <a:rPr lang="en-US" sz="6798" b="1" i="0" u="none" strike="noStrike" cap="none">
                <a:solidFill>
                  <a:schemeClr val="lt1"/>
                </a:solidFill>
                <a:latin typeface="Calibri"/>
                <a:ea typeface="Calibri"/>
                <a:cs typeface="Calibri"/>
                <a:sym typeface="Calibri"/>
              </a:rPr>
              <a:t>the world work</a:t>
            </a:r>
            <a:endParaRPr sz="1400" b="0" i="0" u="none" strike="noStrike" cap="none">
              <a:solidFill>
                <a:srgbClr val="000000"/>
              </a:solidFill>
              <a:latin typeface="Arial"/>
              <a:ea typeface="Arial"/>
              <a:cs typeface="Arial"/>
              <a:sym typeface="Arial"/>
            </a:endParaRPr>
          </a:p>
        </p:txBody>
      </p:sp>
      <p:sp>
        <p:nvSpPr>
          <p:cNvPr id="478" name="Google Shape;478;p97"/>
          <p:cNvSpPr txBox="1">
            <a:spLocks noGrp="1"/>
          </p:cNvSpPr>
          <p:nvPr>
            <p:ph type="body" idx="1"/>
          </p:nvPr>
        </p:nvSpPr>
        <p:spPr>
          <a:xfrm>
            <a:off x="7922736" y="685800"/>
            <a:ext cx="3656648" cy="41148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dk1"/>
              </a:buClr>
              <a:buSzPts val="1600"/>
              <a:buChar char="•"/>
              <a:defRPr sz="1600"/>
            </a:lvl1pPr>
            <a:lvl2pPr marL="914126" lvl="1" indent="-330101" algn="l">
              <a:lnSpc>
                <a:spcPct val="120000"/>
              </a:lnSpc>
              <a:spcBef>
                <a:spcPts val="600"/>
              </a:spcBef>
              <a:spcAft>
                <a:spcPts val="0"/>
              </a:spcAft>
              <a:buClr>
                <a:schemeClr val="dk1"/>
              </a:buClr>
              <a:buSzPts val="1600"/>
              <a:buChar char="•"/>
              <a:defRPr sz="1600"/>
            </a:lvl2pPr>
            <a:lvl3pPr marL="1371189" lvl="2" indent="-330101" algn="l">
              <a:lnSpc>
                <a:spcPct val="120000"/>
              </a:lnSpc>
              <a:spcBef>
                <a:spcPts val="600"/>
              </a:spcBef>
              <a:spcAft>
                <a:spcPts val="0"/>
              </a:spcAft>
              <a:buClr>
                <a:schemeClr val="dk1"/>
              </a:buClr>
              <a:buSzPts val="1600"/>
              <a:buChar char="•"/>
              <a:defRPr sz="1600"/>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matchingName="Headline Picture Background 2">
  <p:cSld name="Headline Picture Background 2">
    <p:spTree>
      <p:nvGrpSpPr>
        <p:cNvPr id="1" name="Shape 479"/>
        <p:cNvGrpSpPr/>
        <p:nvPr/>
      </p:nvGrpSpPr>
      <p:grpSpPr>
        <a:xfrm>
          <a:off x="0" y="0"/>
          <a:ext cx="0" cy="0"/>
          <a:chOff x="0" y="0"/>
          <a:chExt cx="0" cy="0"/>
        </a:xfrm>
      </p:grpSpPr>
      <p:sp>
        <p:nvSpPr>
          <p:cNvPr id="480" name="Google Shape;480;p99"/>
          <p:cNvSpPr>
            <a:spLocks noGrp="1"/>
          </p:cNvSpPr>
          <p:nvPr>
            <p:ph type="pic" idx="2"/>
          </p:nvPr>
        </p:nvSpPr>
        <p:spPr>
          <a:xfrm>
            <a:off x="0" y="0"/>
            <a:ext cx="12188825" cy="6858000"/>
          </a:xfrm>
          <a:prstGeom prst="rect">
            <a:avLst/>
          </a:prstGeom>
          <a:solidFill>
            <a:schemeClr val="lt2"/>
          </a:solidFill>
          <a:ln>
            <a:noFill/>
          </a:ln>
        </p:spPr>
      </p:sp>
      <p:sp>
        <p:nvSpPr>
          <p:cNvPr id="481" name="Google Shape;481;p99"/>
          <p:cNvSpPr txBox="1">
            <a:spLocks noGrp="1"/>
          </p:cNvSpPr>
          <p:nvPr>
            <p:ph type="ctrTitle"/>
          </p:nvPr>
        </p:nvSpPr>
        <p:spPr>
          <a:xfrm>
            <a:off x="609441" y="5257800"/>
            <a:ext cx="10969943" cy="9144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matchingName="Headline Purple Background 2">
  <p:cSld name="Headline Purple Background 2">
    <p:spTree>
      <p:nvGrpSpPr>
        <p:cNvPr id="1" name="Shape 482"/>
        <p:cNvGrpSpPr/>
        <p:nvPr/>
      </p:nvGrpSpPr>
      <p:grpSpPr>
        <a:xfrm>
          <a:off x="0" y="0"/>
          <a:ext cx="0" cy="0"/>
          <a:chOff x="0" y="0"/>
          <a:chExt cx="0" cy="0"/>
        </a:xfrm>
      </p:grpSpPr>
      <p:sp>
        <p:nvSpPr>
          <p:cNvPr id="483" name="Google Shape;483;p100"/>
          <p:cNvSpPr/>
          <p:nvPr/>
        </p:nvSpPr>
        <p:spPr>
          <a:xfrm>
            <a:off x="0" y="0"/>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84" name="Google Shape;484;p100"/>
          <p:cNvSpPr txBox="1">
            <a:spLocks noGrp="1"/>
          </p:cNvSpPr>
          <p:nvPr>
            <p:ph type="ctrTitle"/>
          </p:nvPr>
        </p:nvSpPr>
        <p:spPr>
          <a:xfrm>
            <a:off x="1066522" y="1143000"/>
            <a:ext cx="10055781" cy="3195536"/>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5" name="Google Shape;485;p100"/>
          <p:cNvSpPr>
            <a:spLocks noGrp="1"/>
          </p:cNvSpPr>
          <p:nvPr>
            <p:ph type="pic" idx="2"/>
          </p:nvPr>
        </p:nvSpPr>
        <p:spPr>
          <a:xfrm>
            <a:off x="0" y="4572000"/>
            <a:ext cx="12188825" cy="2286000"/>
          </a:xfrm>
          <a:prstGeom prst="rect">
            <a:avLst/>
          </a:prstGeom>
          <a:noFill/>
          <a:ln>
            <a:noFill/>
          </a:ln>
        </p:spPr>
      </p:sp>
      <p:pic>
        <p:nvPicPr>
          <p:cNvPr id="486" name="Google Shape;486;p100"/>
          <p:cNvPicPr preferRelativeResize="0"/>
          <p:nvPr/>
        </p:nvPicPr>
        <p:blipFill rotWithShape="1">
          <a:blip r:embed="rId2">
            <a:alphaModFix/>
          </a:blip>
          <a:srcRect/>
          <a:stretch/>
        </p:blipFill>
        <p:spPr>
          <a:xfrm>
            <a:off x="486565" y="557868"/>
            <a:ext cx="1568106" cy="442622"/>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matchingName="Headline Purple Background 3">
  <p:cSld name="Headline Purple Background 3">
    <p:spTree>
      <p:nvGrpSpPr>
        <p:cNvPr id="1" name="Shape 487"/>
        <p:cNvGrpSpPr/>
        <p:nvPr/>
      </p:nvGrpSpPr>
      <p:grpSpPr>
        <a:xfrm>
          <a:off x="0" y="0"/>
          <a:ext cx="0" cy="0"/>
          <a:chOff x="0" y="0"/>
          <a:chExt cx="0" cy="0"/>
        </a:xfrm>
      </p:grpSpPr>
      <p:sp>
        <p:nvSpPr>
          <p:cNvPr id="488" name="Google Shape;488;p101"/>
          <p:cNvSpPr/>
          <p:nvPr/>
        </p:nvSpPr>
        <p:spPr>
          <a:xfrm>
            <a:off x="0" y="0"/>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89" name="Google Shape;489;p101"/>
          <p:cNvSpPr txBox="1">
            <a:spLocks noGrp="1"/>
          </p:cNvSpPr>
          <p:nvPr>
            <p:ph type="ctrTitle"/>
          </p:nvPr>
        </p:nvSpPr>
        <p:spPr>
          <a:xfrm>
            <a:off x="1066522" y="1143000"/>
            <a:ext cx="10055780" cy="1371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101"/>
          <p:cNvSpPr txBox="1">
            <a:spLocks noGrp="1"/>
          </p:cNvSpPr>
          <p:nvPr>
            <p:ph type="subTitle" idx="1"/>
          </p:nvPr>
        </p:nvSpPr>
        <p:spPr>
          <a:xfrm>
            <a:off x="1066522" y="2514600"/>
            <a:ext cx="10055781" cy="18288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1" name="Google Shape;491;p101"/>
          <p:cNvSpPr>
            <a:spLocks noGrp="1"/>
          </p:cNvSpPr>
          <p:nvPr>
            <p:ph type="pic" idx="2"/>
          </p:nvPr>
        </p:nvSpPr>
        <p:spPr>
          <a:xfrm>
            <a:off x="0" y="4572000"/>
            <a:ext cx="12188825" cy="2286000"/>
          </a:xfrm>
          <a:prstGeom prst="rect">
            <a:avLst/>
          </a:prstGeom>
          <a:noFill/>
          <a:ln>
            <a:noFill/>
          </a:ln>
        </p:spPr>
      </p:sp>
      <p:pic>
        <p:nvPicPr>
          <p:cNvPr id="492" name="Google Shape;492;p101"/>
          <p:cNvPicPr preferRelativeResize="0"/>
          <p:nvPr/>
        </p:nvPicPr>
        <p:blipFill rotWithShape="1">
          <a:blip r:embed="rId2">
            <a:alphaModFix/>
          </a:blip>
          <a:srcRect/>
          <a:stretch/>
        </p:blipFill>
        <p:spPr>
          <a:xfrm>
            <a:off x="486565" y="557868"/>
            <a:ext cx="1568106" cy="442622"/>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matchingName="Headline Purple Background 4">
  <p:cSld name="Headline Purple Background 4">
    <p:spTree>
      <p:nvGrpSpPr>
        <p:cNvPr id="1" name="Shape 493"/>
        <p:cNvGrpSpPr/>
        <p:nvPr/>
      </p:nvGrpSpPr>
      <p:grpSpPr>
        <a:xfrm>
          <a:off x="0" y="0"/>
          <a:ext cx="0" cy="0"/>
          <a:chOff x="0" y="0"/>
          <a:chExt cx="0" cy="0"/>
        </a:xfrm>
      </p:grpSpPr>
      <p:sp>
        <p:nvSpPr>
          <p:cNvPr id="494" name="Google Shape;494;p102"/>
          <p:cNvSpPr/>
          <p:nvPr/>
        </p:nvSpPr>
        <p:spPr>
          <a:xfrm>
            <a:off x="0" y="2286001"/>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95" name="Google Shape;495;p102"/>
          <p:cNvSpPr txBox="1">
            <a:spLocks noGrp="1"/>
          </p:cNvSpPr>
          <p:nvPr>
            <p:ph type="ctrTitle"/>
          </p:nvPr>
        </p:nvSpPr>
        <p:spPr>
          <a:xfrm>
            <a:off x="1066522" y="2514600"/>
            <a:ext cx="10055781" cy="2286001"/>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6" name="Google Shape;496;p102"/>
          <p:cNvSpPr txBox="1">
            <a:spLocks noGrp="1"/>
          </p:cNvSpPr>
          <p:nvPr>
            <p:ph type="subTitle" idx="1"/>
          </p:nvPr>
        </p:nvSpPr>
        <p:spPr>
          <a:xfrm>
            <a:off x="1066522" y="4800600"/>
            <a:ext cx="10055781" cy="1371601"/>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7" name="Google Shape;497;p102"/>
          <p:cNvSpPr>
            <a:spLocks noGrp="1"/>
          </p:cNvSpPr>
          <p:nvPr>
            <p:ph type="pic" idx="2"/>
          </p:nvPr>
        </p:nvSpPr>
        <p:spPr>
          <a:xfrm>
            <a:off x="0" y="0"/>
            <a:ext cx="12188825" cy="2286000"/>
          </a:xfrm>
          <a:prstGeom prst="rect">
            <a:avLst/>
          </a:prstGeom>
          <a:noFill/>
          <a:ln>
            <a:noFill/>
          </a:ln>
        </p:spPr>
      </p:sp>
      <p:pic>
        <p:nvPicPr>
          <p:cNvPr id="498" name="Google Shape;498;p102"/>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matchingName="Headline Dark Background 1">
  <p:cSld name="Headline Dark Background 1">
    <p:spTree>
      <p:nvGrpSpPr>
        <p:cNvPr id="1" name="Shape 499"/>
        <p:cNvGrpSpPr/>
        <p:nvPr/>
      </p:nvGrpSpPr>
      <p:grpSpPr>
        <a:xfrm>
          <a:off x="0" y="0"/>
          <a:ext cx="0" cy="0"/>
          <a:chOff x="0" y="0"/>
          <a:chExt cx="0" cy="0"/>
        </a:xfrm>
      </p:grpSpPr>
      <p:sp>
        <p:nvSpPr>
          <p:cNvPr id="500" name="Google Shape;500;p103"/>
          <p:cNvSpPr/>
          <p:nvPr/>
        </p:nvSpPr>
        <p:spPr>
          <a:xfrm>
            <a:off x="0" y="0"/>
            <a:ext cx="12188825" cy="4572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01" name="Google Shape;501;p103"/>
          <p:cNvSpPr txBox="1">
            <a:spLocks noGrp="1"/>
          </p:cNvSpPr>
          <p:nvPr>
            <p:ph type="ctrTitle"/>
          </p:nvPr>
        </p:nvSpPr>
        <p:spPr>
          <a:xfrm>
            <a:off x="1066522" y="1143000"/>
            <a:ext cx="10055781" cy="1371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2" name="Google Shape;502;p103"/>
          <p:cNvSpPr txBox="1">
            <a:spLocks noGrp="1"/>
          </p:cNvSpPr>
          <p:nvPr>
            <p:ph type="subTitle" idx="1"/>
          </p:nvPr>
        </p:nvSpPr>
        <p:spPr>
          <a:xfrm>
            <a:off x="1066522" y="2514600"/>
            <a:ext cx="10055781" cy="18288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3" name="Google Shape;503;p103"/>
          <p:cNvSpPr>
            <a:spLocks noGrp="1"/>
          </p:cNvSpPr>
          <p:nvPr>
            <p:ph type="pic" idx="2"/>
          </p:nvPr>
        </p:nvSpPr>
        <p:spPr>
          <a:xfrm>
            <a:off x="0" y="4572000"/>
            <a:ext cx="12188825" cy="2286000"/>
          </a:xfrm>
          <a:prstGeom prst="rect">
            <a:avLst/>
          </a:prstGeom>
          <a:noFill/>
          <a:ln>
            <a:noFill/>
          </a:ln>
        </p:spPr>
      </p:sp>
      <p:pic>
        <p:nvPicPr>
          <p:cNvPr id="504" name="Google Shape;504;p103"/>
          <p:cNvPicPr preferRelativeResize="0"/>
          <p:nvPr/>
        </p:nvPicPr>
        <p:blipFill rotWithShape="1">
          <a:blip r:embed="rId2">
            <a:alphaModFix/>
          </a:blip>
          <a:srcRect/>
          <a:stretch/>
        </p:blipFill>
        <p:spPr>
          <a:xfrm>
            <a:off x="486565" y="557868"/>
            <a:ext cx="1568106" cy="442622"/>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matchingName="Headline Dark Background 2">
  <p:cSld name="Headline Dark Background 2">
    <p:spTree>
      <p:nvGrpSpPr>
        <p:cNvPr id="1" name="Shape 505"/>
        <p:cNvGrpSpPr/>
        <p:nvPr/>
      </p:nvGrpSpPr>
      <p:grpSpPr>
        <a:xfrm>
          <a:off x="0" y="0"/>
          <a:ext cx="0" cy="0"/>
          <a:chOff x="0" y="0"/>
          <a:chExt cx="0" cy="0"/>
        </a:xfrm>
      </p:grpSpPr>
      <p:sp>
        <p:nvSpPr>
          <p:cNvPr id="506" name="Google Shape;506;p104"/>
          <p:cNvSpPr/>
          <p:nvPr/>
        </p:nvSpPr>
        <p:spPr>
          <a:xfrm>
            <a:off x="0" y="2286001"/>
            <a:ext cx="12188825" cy="4572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07" name="Google Shape;507;p104"/>
          <p:cNvSpPr txBox="1">
            <a:spLocks noGrp="1"/>
          </p:cNvSpPr>
          <p:nvPr>
            <p:ph type="ctrTitle"/>
          </p:nvPr>
        </p:nvSpPr>
        <p:spPr>
          <a:xfrm>
            <a:off x="1066522" y="2514600"/>
            <a:ext cx="10055781" cy="22860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8" name="Google Shape;508;p104"/>
          <p:cNvSpPr txBox="1">
            <a:spLocks noGrp="1"/>
          </p:cNvSpPr>
          <p:nvPr>
            <p:ph type="subTitle" idx="1"/>
          </p:nvPr>
        </p:nvSpPr>
        <p:spPr>
          <a:xfrm>
            <a:off x="1066522" y="4800600"/>
            <a:ext cx="10055781" cy="13716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9" name="Google Shape;509;p104"/>
          <p:cNvSpPr>
            <a:spLocks noGrp="1"/>
          </p:cNvSpPr>
          <p:nvPr>
            <p:ph type="pic" idx="2"/>
          </p:nvPr>
        </p:nvSpPr>
        <p:spPr>
          <a:xfrm>
            <a:off x="0" y="0"/>
            <a:ext cx="12188825" cy="2286000"/>
          </a:xfrm>
          <a:prstGeom prst="rect">
            <a:avLst/>
          </a:prstGeom>
          <a:noFill/>
          <a:ln>
            <a:noFill/>
          </a:ln>
        </p:spPr>
      </p:sp>
      <p:pic>
        <p:nvPicPr>
          <p:cNvPr id="510" name="Google Shape;510;p104"/>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matchingName="Quote 2">
  <p:cSld name="Quote 2">
    <p:spTree>
      <p:nvGrpSpPr>
        <p:cNvPr id="1" name="Shape 511"/>
        <p:cNvGrpSpPr/>
        <p:nvPr/>
      </p:nvGrpSpPr>
      <p:grpSpPr>
        <a:xfrm>
          <a:off x="0" y="0"/>
          <a:ext cx="0" cy="0"/>
          <a:chOff x="0" y="0"/>
          <a:chExt cx="0" cy="0"/>
        </a:xfrm>
      </p:grpSpPr>
      <p:sp>
        <p:nvSpPr>
          <p:cNvPr id="512" name="Google Shape;512;p105"/>
          <p:cNvSpPr txBox="1">
            <a:spLocks noGrp="1"/>
          </p:cNvSpPr>
          <p:nvPr>
            <p:ph type="ctrTitle"/>
          </p:nvPr>
        </p:nvSpPr>
        <p:spPr>
          <a:xfrm>
            <a:off x="609441" y="685800"/>
            <a:ext cx="10969943" cy="3657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p105"/>
          <p:cNvSpPr txBox="1">
            <a:spLocks noGrp="1"/>
          </p:cNvSpPr>
          <p:nvPr>
            <p:ph type="subTitle" idx="1"/>
          </p:nvPr>
        </p:nvSpPr>
        <p:spPr>
          <a:xfrm>
            <a:off x="609441" y="4572000"/>
            <a:ext cx="10969943" cy="6858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4" name="Google Shape;514;p105"/>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100 Table 1">
  <p:cSld name="100 Table 1">
    <p:spTree>
      <p:nvGrpSpPr>
        <p:cNvPr id="1" name="Shape 515"/>
        <p:cNvGrpSpPr/>
        <p:nvPr/>
      </p:nvGrpSpPr>
      <p:grpSpPr>
        <a:xfrm>
          <a:off x="0" y="0"/>
          <a:ext cx="0" cy="0"/>
          <a:chOff x="0" y="0"/>
          <a:chExt cx="0" cy="0"/>
        </a:xfrm>
      </p:grpSpPr>
      <p:sp>
        <p:nvSpPr>
          <p:cNvPr id="516" name="Google Shape;516;p10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7" name="Google Shape;517;p10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9"/>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9"/>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9"/>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9"/>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1069032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matchingName="70/30 Content 2">
  <p:cSld name="70/30 Content 2">
    <p:spTree>
      <p:nvGrpSpPr>
        <p:cNvPr id="1" name="Shape 518"/>
        <p:cNvGrpSpPr/>
        <p:nvPr/>
      </p:nvGrpSpPr>
      <p:grpSpPr>
        <a:xfrm>
          <a:off x="0" y="0"/>
          <a:ext cx="0" cy="0"/>
          <a:chOff x="0" y="0"/>
          <a:chExt cx="0" cy="0"/>
        </a:xfrm>
      </p:grpSpPr>
      <p:sp>
        <p:nvSpPr>
          <p:cNvPr id="519" name="Google Shape;519;p107"/>
          <p:cNvSpPr/>
          <p:nvPr/>
        </p:nvSpPr>
        <p:spPr>
          <a:xfrm>
            <a:off x="0" y="0"/>
            <a:ext cx="7941782"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20" name="Google Shape;520;p107"/>
          <p:cNvSpPr txBox="1">
            <a:spLocks noGrp="1"/>
          </p:cNvSpPr>
          <p:nvPr>
            <p:ph type="title"/>
          </p:nvPr>
        </p:nvSpPr>
        <p:spPr>
          <a:xfrm>
            <a:off x="609441" y="685800"/>
            <a:ext cx="6856214"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1" name="Google Shape;521;p107"/>
          <p:cNvSpPr txBox="1">
            <a:spLocks noGrp="1"/>
          </p:cNvSpPr>
          <p:nvPr>
            <p:ph type="body" idx="1"/>
          </p:nvPr>
        </p:nvSpPr>
        <p:spPr>
          <a:xfrm>
            <a:off x="8379817" y="685800"/>
            <a:ext cx="3199567"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pic>
        <p:nvPicPr>
          <p:cNvPr id="522" name="Google Shape;522;p107"/>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matchingName="70/30 Content 4">
  <p:cSld name="70/30 Content 4">
    <p:spTree>
      <p:nvGrpSpPr>
        <p:cNvPr id="1" name="Shape 523"/>
        <p:cNvGrpSpPr/>
        <p:nvPr/>
      </p:nvGrpSpPr>
      <p:grpSpPr>
        <a:xfrm>
          <a:off x="0" y="0"/>
          <a:ext cx="0" cy="0"/>
          <a:chOff x="0" y="0"/>
          <a:chExt cx="0" cy="0"/>
        </a:xfrm>
      </p:grpSpPr>
      <p:sp>
        <p:nvSpPr>
          <p:cNvPr id="524" name="Google Shape;524;p108"/>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25" name="Google Shape;525;p108"/>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6" name="Google Shape;526;p108"/>
          <p:cNvSpPr txBox="1">
            <a:spLocks noGrp="1"/>
          </p:cNvSpPr>
          <p:nvPr>
            <p:ph type="body" idx="1"/>
          </p:nvPr>
        </p:nvSpPr>
        <p:spPr>
          <a:xfrm>
            <a:off x="609441" y="1828800"/>
            <a:ext cx="6399133"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27" name="Google Shape;527;p108"/>
          <p:cNvSpPr txBox="1">
            <a:spLocks noGrp="1"/>
          </p:cNvSpPr>
          <p:nvPr>
            <p:ph type="body" idx="2"/>
          </p:nvPr>
        </p:nvSpPr>
        <p:spPr>
          <a:xfrm>
            <a:off x="7922737" y="1828800"/>
            <a:ext cx="3656647"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28" name="Google Shape;528;p108"/>
          <p:cNvSpPr txBox="1">
            <a:spLocks noGrp="1"/>
          </p:cNvSpPr>
          <p:nvPr>
            <p:ph type="body" idx="3"/>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29" name="Google Shape;529;p108"/>
          <p:cNvSpPr txBox="1">
            <a:spLocks noGrp="1"/>
          </p:cNvSpPr>
          <p:nvPr>
            <p:ph type="body" idx="4"/>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30" name="Google Shape;530;p108"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matchingName="70/30 Content 5">
  <p:cSld name="70/30 Content 5">
    <p:spTree>
      <p:nvGrpSpPr>
        <p:cNvPr id="1" name="Shape 531"/>
        <p:cNvGrpSpPr/>
        <p:nvPr/>
      </p:nvGrpSpPr>
      <p:grpSpPr>
        <a:xfrm>
          <a:off x="0" y="0"/>
          <a:ext cx="0" cy="0"/>
          <a:chOff x="0" y="0"/>
          <a:chExt cx="0" cy="0"/>
        </a:xfrm>
      </p:grpSpPr>
      <p:sp>
        <p:nvSpPr>
          <p:cNvPr id="532" name="Google Shape;532;p109"/>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33" name="Google Shape;533;p109"/>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4" name="Google Shape;534;p109"/>
          <p:cNvSpPr txBox="1">
            <a:spLocks noGrp="1"/>
          </p:cNvSpPr>
          <p:nvPr>
            <p:ph type="body" idx="1"/>
          </p:nvPr>
        </p:nvSpPr>
        <p:spPr>
          <a:xfrm>
            <a:off x="7922736" y="1828800"/>
            <a:ext cx="3656648"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35" name="Google Shape;535;p109"/>
          <p:cNvSpPr txBox="1">
            <a:spLocks noGrp="1"/>
          </p:cNvSpPr>
          <p:nvPr>
            <p:ph type="body" idx="2"/>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6" name="Google Shape;536;p10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37" name="Google Shape;537;p109"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
        <p:nvSpPr>
          <p:cNvPr id="538" name="Google Shape;538;p109"/>
          <p:cNvSpPr txBox="1">
            <a:spLocks noGrp="1"/>
          </p:cNvSpPr>
          <p:nvPr>
            <p:ph type="body" idx="4"/>
          </p:nvPr>
        </p:nvSpPr>
        <p:spPr>
          <a:xfrm>
            <a:off x="1523603" y="2057400"/>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9" name="Google Shape;539;p109"/>
          <p:cNvSpPr>
            <a:spLocks noGrp="1"/>
          </p:cNvSpPr>
          <p:nvPr>
            <p:ph type="pic" idx="5"/>
          </p:nvPr>
        </p:nvSpPr>
        <p:spPr>
          <a:xfrm>
            <a:off x="609441" y="2057400"/>
            <a:ext cx="685621" cy="685800"/>
          </a:xfrm>
          <a:prstGeom prst="rect">
            <a:avLst/>
          </a:prstGeom>
          <a:noFill/>
          <a:ln>
            <a:noFill/>
          </a:ln>
        </p:spPr>
      </p:sp>
      <p:sp>
        <p:nvSpPr>
          <p:cNvPr id="540" name="Google Shape;540;p109"/>
          <p:cNvSpPr txBox="1">
            <a:spLocks noGrp="1"/>
          </p:cNvSpPr>
          <p:nvPr>
            <p:ph type="body" idx="6"/>
          </p:nvPr>
        </p:nvSpPr>
        <p:spPr>
          <a:xfrm>
            <a:off x="1523603" y="5268554"/>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41" name="Google Shape;541;p109"/>
          <p:cNvSpPr>
            <a:spLocks noGrp="1"/>
          </p:cNvSpPr>
          <p:nvPr>
            <p:ph type="pic" idx="7"/>
          </p:nvPr>
        </p:nvSpPr>
        <p:spPr>
          <a:xfrm>
            <a:off x="609441" y="5268432"/>
            <a:ext cx="685621" cy="685800"/>
          </a:xfrm>
          <a:prstGeom prst="rect">
            <a:avLst/>
          </a:prstGeom>
          <a:noFill/>
          <a:ln>
            <a:noFill/>
          </a:ln>
        </p:spPr>
      </p:sp>
      <p:sp>
        <p:nvSpPr>
          <p:cNvPr id="542" name="Google Shape;542;p109"/>
          <p:cNvSpPr txBox="1">
            <a:spLocks noGrp="1"/>
          </p:cNvSpPr>
          <p:nvPr>
            <p:ph type="body" idx="8"/>
          </p:nvPr>
        </p:nvSpPr>
        <p:spPr>
          <a:xfrm>
            <a:off x="1523603" y="3127785"/>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43" name="Google Shape;543;p109"/>
          <p:cNvSpPr>
            <a:spLocks noGrp="1"/>
          </p:cNvSpPr>
          <p:nvPr>
            <p:ph type="pic" idx="9"/>
          </p:nvPr>
        </p:nvSpPr>
        <p:spPr>
          <a:xfrm>
            <a:off x="609441" y="3129638"/>
            <a:ext cx="685621" cy="685800"/>
          </a:xfrm>
          <a:prstGeom prst="rect">
            <a:avLst/>
          </a:prstGeom>
          <a:noFill/>
          <a:ln>
            <a:noFill/>
          </a:ln>
        </p:spPr>
      </p:sp>
      <p:sp>
        <p:nvSpPr>
          <p:cNvPr id="544" name="Google Shape;544;p109"/>
          <p:cNvSpPr txBox="1">
            <a:spLocks noGrp="1"/>
          </p:cNvSpPr>
          <p:nvPr>
            <p:ph type="body" idx="13"/>
          </p:nvPr>
        </p:nvSpPr>
        <p:spPr>
          <a:xfrm>
            <a:off x="1523603" y="4198170"/>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45" name="Google Shape;545;p109"/>
          <p:cNvSpPr>
            <a:spLocks noGrp="1"/>
          </p:cNvSpPr>
          <p:nvPr>
            <p:ph type="pic" idx="14"/>
          </p:nvPr>
        </p:nvSpPr>
        <p:spPr>
          <a:xfrm>
            <a:off x="609441" y="4196194"/>
            <a:ext cx="685621" cy="685800"/>
          </a:xfrm>
          <a:prstGeom prst="rect">
            <a:avLst/>
          </a:prstGeom>
          <a:noFill/>
          <a:ln>
            <a:noFill/>
          </a:ln>
        </p:spPr>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matchingName="60/40 Content 3">
  <p:cSld name="60/40 Content 3">
    <p:spTree>
      <p:nvGrpSpPr>
        <p:cNvPr id="1" name="Shape 546"/>
        <p:cNvGrpSpPr/>
        <p:nvPr/>
      </p:nvGrpSpPr>
      <p:grpSpPr>
        <a:xfrm>
          <a:off x="0" y="0"/>
          <a:ext cx="0" cy="0"/>
          <a:chOff x="0" y="0"/>
          <a:chExt cx="0" cy="0"/>
        </a:xfrm>
      </p:grpSpPr>
      <p:sp>
        <p:nvSpPr>
          <p:cNvPr id="547" name="Google Shape;547;p110"/>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48" name="Google Shape;548;p110"/>
          <p:cNvSpPr txBox="1">
            <a:spLocks noGrp="1"/>
          </p:cNvSpPr>
          <p:nvPr>
            <p:ph type="title"/>
          </p:nvPr>
        </p:nvSpPr>
        <p:spPr>
          <a:xfrm>
            <a:off x="609441" y="647700"/>
            <a:ext cx="5942052" cy="11811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9" name="Google Shape;549;p110"/>
          <p:cNvSpPr txBox="1">
            <a:spLocks noGrp="1"/>
          </p:cNvSpPr>
          <p:nvPr>
            <p:ph type="body" idx="1"/>
          </p:nvPr>
        </p:nvSpPr>
        <p:spPr>
          <a:xfrm>
            <a:off x="7465656" y="685800"/>
            <a:ext cx="4113728" cy="5486401"/>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550" name="Google Shape;550;p110"/>
          <p:cNvSpPr txBox="1">
            <a:spLocks noGrp="1"/>
          </p:cNvSpPr>
          <p:nvPr>
            <p:ph type="body" idx="2"/>
          </p:nvPr>
        </p:nvSpPr>
        <p:spPr>
          <a:xfrm>
            <a:off x="609441" y="1828800"/>
            <a:ext cx="5942052"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51" name="Google Shape;551;p110"/>
          <p:cNvPicPr preferRelativeResize="0"/>
          <p:nvPr/>
        </p:nvPicPr>
        <p:blipFill rotWithShape="1">
          <a:blip r:embed="rId2">
            <a:alphaModFix/>
          </a:blip>
          <a:srcRect/>
          <a:stretch/>
        </p:blipFill>
        <p:spPr>
          <a:xfrm>
            <a:off x="486565" y="6415378"/>
            <a:ext cx="1568106" cy="442622"/>
          </a:xfrm>
          <a:prstGeom prst="rect">
            <a:avLst/>
          </a:prstGeom>
          <a:noFill/>
          <a:ln>
            <a:noFill/>
          </a:ln>
        </p:spPr>
      </p:pic>
      <p:sp>
        <p:nvSpPr>
          <p:cNvPr id="552" name="Google Shape;552;p110"/>
          <p:cNvSpPr txBox="1">
            <a:spLocks noGrp="1"/>
          </p:cNvSpPr>
          <p:nvPr>
            <p:ph type="body" idx="3"/>
          </p:nvPr>
        </p:nvSpPr>
        <p:spPr>
          <a:xfrm>
            <a:off x="609441" y="0"/>
            <a:ext cx="4570809" cy="6477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60/40 Content 4">
  <p:cSld name="60/40 Content 4">
    <p:spTree>
      <p:nvGrpSpPr>
        <p:cNvPr id="1" name="Shape 553"/>
        <p:cNvGrpSpPr/>
        <p:nvPr/>
      </p:nvGrpSpPr>
      <p:grpSpPr>
        <a:xfrm>
          <a:off x="0" y="0"/>
          <a:ext cx="0" cy="0"/>
          <a:chOff x="0" y="0"/>
          <a:chExt cx="0" cy="0"/>
        </a:xfrm>
      </p:grpSpPr>
      <p:sp>
        <p:nvSpPr>
          <p:cNvPr id="554" name="Google Shape;554;p111"/>
          <p:cNvSpPr>
            <a:spLocks noGrp="1"/>
          </p:cNvSpPr>
          <p:nvPr>
            <p:ph type="pic" idx="2"/>
          </p:nvPr>
        </p:nvSpPr>
        <p:spPr>
          <a:xfrm>
            <a:off x="7008574" y="685800"/>
            <a:ext cx="5180252" cy="3886201"/>
          </a:xfrm>
          <a:prstGeom prst="rect">
            <a:avLst/>
          </a:prstGeom>
          <a:solidFill>
            <a:schemeClr val="lt2"/>
          </a:solidFill>
          <a:ln>
            <a:noFill/>
          </a:ln>
        </p:spPr>
      </p:sp>
      <p:sp>
        <p:nvSpPr>
          <p:cNvPr id="555" name="Google Shape;555;p111"/>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6" name="Google Shape;556;p111"/>
          <p:cNvSpPr txBox="1">
            <a:spLocks noGrp="1"/>
          </p:cNvSpPr>
          <p:nvPr>
            <p:ph type="body" idx="1"/>
          </p:nvPr>
        </p:nvSpPr>
        <p:spPr>
          <a:xfrm>
            <a:off x="609441" y="1828800"/>
            <a:ext cx="5942052" cy="2743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57" name="Google Shape;557;p11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matchingName="50/50 Content 1">
  <p:cSld name="50/50 Content 1">
    <p:spTree>
      <p:nvGrpSpPr>
        <p:cNvPr id="1" name="Shape 558"/>
        <p:cNvGrpSpPr/>
        <p:nvPr/>
      </p:nvGrpSpPr>
      <p:grpSpPr>
        <a:xfrm>
          <a:off x="0" y="0"/>
          <a:ext cx="0" cy="0"/>
          <a:chOff x="0" y="0"/>
          <a:chExt cx="0" cy="0"/>
        </a:xfrm>
      </p:grpSpPr>
      <p:sp>
        <p:nvSpPr>
          <p:cNvPr id="559" name="Google Shape;559;p112"/>
          <p:cNvSpPr/>
          <p:nvPr/>
        </p:nvSpPr>
        <p:spPr>
          <a:xfrm>
            <a:off x="6094412" y="0"/>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0" name="Google Shape;560;p112"/>
          <p:cNvSpPr txBox="1">
            <a:spLocks noGrp="1"/>
          </p:cNvSpPr>
          <p:nvPr>
            <p:ph type="title"/>
          </p:nvPr>
        </p:nvSpPr>
        <p:spPr>
          <a:xfrm>
            <a:off x="609441" y="1828800"/>
            <a:ext cx="4989800" cy="1375954"/>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1" name="Google Shape;561;p112"/>
          <p:cNvSpPr txBox="1">
            <a:spLocks noGrp="1"/>
          </p:cNvSpPr>
          <p:nvPr>
            <p:ph type="body" idx="1"/>
          </p:nvPr>
        </p:nvSpPr>
        <p:spPr>
          <a:xfrm>
            <a:off x="609441" y="3200400"/>
            <a:ext cx="4989800" cy="29718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62" name="Google Shape;562;p112"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
        <p:nvSpPr>
          <p:cNvPr id="563" name="Google Shape;563;p112"/>
          <p:cNvSpPr txBox="1">
            <a:spLocks noGrp="1"/>
          </p:cNvSpPr>
          <p:nvPr>
            <p:ph type="body" idx="2"/>
          </p:nvPr>
        </p:nvSpPr>
        <p:spPr>
          <a:xfrm>
            <a:off x="6551494" y="3200402"/>
            <a:ext cx="5027890" cy="2971799"/>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64" name="Google Shape;564;p112"/>
          <p:cNvSpPr txBox="1">
            <a:spLocks noGrp="1"/>
          </p:cNvSpPr>
          <p:nvPr>
            <p:ph type="body" idx="3"/>
          </p:nvPr>
        </p:nvSpPr>
        <p:spPr>
          <a:xfrm>
            <a:off x="6551494" y="1828800"/>
            <a:ext cx="5027890" cy="13716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matchingName="50/50 Content 2">
  <p:cSld name="50/50 Content 2">
    <p:spTree>
      <p:nvGrpSpPr>
        <p:cNvPr id="1" name="Shape 565"/>
        <p:cNvGrpSpPr/>
        <p:nvPr/>
      </p:nvGrpSpPr>
      <p:grpSpPr>
        <a:xfrm>
          <a:off x="0" y="0"/>
          <a:ext cx="0" cy="0"/>
          <a:chOff x="0" y="0"/>
          <a:chExt cx="0" cy="0"/>
        </a:xfrm>
      </p:grpSpPr>
      <p:sp>
        <p:nvSpPr>
          <p:cNvPr id="566" name="Google Shape;566;p113"/>
          <p:cNvSpPr/>
          <p:nvPr/>
        </p:nvSpPr>
        <p:spPr>
          <a:xfrm>
            <a:off x="6094412" y="1"/>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7" name="Google Shape;567;p113"/>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8" name="Google Shape;568;p113"/>
          <p:cNvSpPr txBox="1">
            <a:spLocks noGrp="1"/>
          </p:cNvSpPr>
          <p:nvPr>
            <p:ph type="body" idx="1"/>
          </p:nvPr>
        </p:nvSpPr>
        <p:spPr>
          <a:xfrm>
            <a:off x="609441" y="1828800"/>
            <a:ext cx="4989800"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69" name="Google Shape;569;p113"/>
          <p:cNvSpPr txBox="1">
            <a:spLocks noGrp="1"/>
          </p:cNvSpPr>
          <p:nvPr>
            <p:ph type="body" idx="2"/>
          </p:nvPr>
        </p:nvSpPr>
        <p:spPr>
          <a:xfrm>
            <a:off x="6551494" y="1828800"/>
            <a:ext cx="5027890"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70" name="Google Shape;570;p113"/>
          <p:cNvSpPr txBox="1">
            <a:spLocks noGrp="1"/>
          </p:cNvSpPr>
          <p:nvPr>
            <p:ph type="body" idx="3"/>
          </p:nvPr>
        </p:nvSpPr>
        <p:spPr>
          <a:xfrm>
            <a:off x="6551494" y="685800"/>
            <a:ext cx="5027890"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71" name="Google Shape;571;p113"/>
          <p:cNvSpPr txBox="1">
            <a:spLocks noGrp="1"/>
          </p:cNvSpPr>
          <p:nvPr>
            <p:ph type="body" idx="4"/>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72" name="Google Shape;572;p113"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matchingName="50/50 Content 4">
  <p:cSld name="50/50 Content 4">
    <p:spTree>
      <p:nvGrpSpPr>
        <p:cNvPr id="1" name="Shape 573"/>
        <p:cNvGrpSpPr/>
        <p:nvPr/>
      </p:nvGrpSpPr>
      <p:grpSpPr>
        <a:xfrm>
          <a:off x="0" y="0"/>
          <a:ext cx="0" cy="0"/>
          <a:chOff x="0" y="0"/>
          <a:chExt cx="0" cy="0"/>
        </a:xfrm>
      </p:grpSpPr>
      <p:sp>
        <p:nvSpPr>
          <p:cNvPr id="574" name="Google Shape;574;p11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75" name="Google Shape;575;p114"/>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6" name="Google Shape;576;p11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577" name="Google Shape;577;p114"/>
          <p:cNvSpPr txBox="1">
            <a:spLocks noGrp="1"/>
          </p:cNvSpPr>
          <p:nvPr>
            <p:ph type="body" idx="2"/>
          </p:nvPr>
        </p:nvSpPr>
        <p:spPr>
          <a:xfrm>
            <a:off x="609441" y="1828800"/>
            <a:ext cx="4989800"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78" name="Google Shape;578;p114"/>
          <p:cNvPicPr preferRelativeResize="0"/>
          <p:nvPr/>
        </p:nvPicPr>
        <p:blipFill rotWithShape="1">
          <a:blip r:embed="rId2">
            <a:alphaModFix/>
          </a:blip>
          <a:srcRect/>
          <a:stretch/>
        </p:blipFill>
        <p:spPr>
          <a:xfrm>
            <a:off x="486565" y="6415378"/>
            <a:ext cx="1568106" cy="442622"/>
          </a:xfrm>
          <a:prstGeom prst="rect">
            <a:avLst/>
          </a:prstGeom>
          <a:noFill/>
          <a:ln>
            <a:noFill/>
          </a:ln>
        </p:spPr>
      </p:pic>
      <p:sp>
        <p:nvSpPr>
          <p:cNvPr id="579" name="Google Shape;579;p11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50/50 Content 6">
  <p:cSld name="50/50 Content 6">
    <p:spTree>
      <p:nvGrpSpPr>
        <p:cNvPr id="1" name="Shape 580"/>
        <p:cNvGrpSpPr/>
        <p:nvPr/>
      </p:nvGrpSpPr>
      <p:grpSpPr>
        <a:xfrm>
          <a:off x="0" y="0"/>
          <a:ext cx="0" cy="0"/>
          <a:chOff x="0" y="0"/>
          <a:chExt cx="0" cy="0"/>
        </a:xfrm>
      </p:grpSpPr>
      <p:sp>
        <p:nvSpPr>
          <p:cNvPr id="581" name="Google Shape;581;p115"/>
          <p:cNvSpPr txBox="1">
            <a:spLocks noGrp="1"/>
          </p:cNvSpPr>
          <p:nvPr>
            <p:ph type="body" idx="1"/>
          </p:nvPr>
        </p:nvSpPr>
        <p:spPr>
          <a:xfrm>
            <a:off x="609441" y="1828800"/>
            <a:ext cx="5484971" cy="457200"/>
          </a:xfrm>
          <a:prstGeom prst="rect">
            <a:avLst/>
          </a:prstGeom>
          <a:noFill/>
          <a:ln>
            <a:noFill/>
          </a:ln>
        </p:spPr>
        <p:txBody>
          <a:bodyPr spcFirstLastPara="1" wrap="square" lIns="0" tIns="182875" rIns="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82" name="Google Shape;582;p115"/>
          <p:cNvSpPr txBox="1">
            <a:spLocks noGrp="1"/>
          </p:cNvSpPr>
          <p:nvPr>
            <p:ph type="body" idx="2"/>
          </p:nvPr>
        </p:nvSpPr>
        <p:spPr>
          <a:xfrm>
            <a:off x="609441" y="2286000"/>
            <a:ext cx="5484971" cy="3813142"/>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3" name="Google Shape;583;p11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4" name="Google Shape;584;p11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50/50 Content 7">
  <p:cSld name="50/50 Content 7">
    <p:spTree>
      <p:nvGrpSpPr>
        <p:cNvPr id="1" name="Shape 585"/>
        <p:cNvGrpSpPr/>
        <p:nvPr/>
      </p:nvGrpSpPr>
      <p:grpSpPr>
        <a:xfrm>
          <a:off x="0" y="0"/>
          <a:ext cx="0" cy="0"/>
          <a:chOff x="0" y="0"/>
          <a:chExt cx="0" cy="0"/>
        </a:xfrm>
      </p:grpSpPr>
      <p:sp>
        <p:nvSpPr>
          <p:cNvPr id="586" name="Google Shape;586;p116"/>
          <p:cNvSpPr txBox="1">
            <a:spLocks noGrp="1"/>
          </p:cNvSpPr>
          <p:nvPr>
            <p:ph type="body" idx="1"/>
          </p:nvPr>
        </p:nvSpPr>
        <p:spPr>
          <a:xfrm>
            <a:off x="609441" y="1828800"/>
            <a:ext cx="4989800"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7" name="Google Shape;587;p116"/>
          <p:cNvSpPr txBox="1">
            <a:spLocks noGrp="1"/>
          </p:cNvSpPr>
          <p:nvPr>
            <p:ph type="body" idx="2"/>
          </p:nvPr>
        </p:nvSpPr>
        <p:spPr>
          <a:xfrm>
            <a:off x="6094412" y="1828800"/>
            <a:ext cx="5027891" cy="4343400"/>
          </a:xfrm>
          <a:prstGeom prst="rect">
            <a:avLst/>
          </a:prstGeom>
          <a:noFill/>
          <a:ln>
            <a:noFill/>
          </a:ln>
        </p:spPr>
        <p:txBody>
          <a:bodyPr spcFirstLastPara="1" wrap="square" lIns="182875"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8" name="Google Shape;588;p11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Backup 1">
  <p:cSld name="Section Backup 1">
    <p:spTree>
      <p:nvGrpSpPr>
        <p:cNvPr id="1" name="Shape 194"/>
        <p:cNvGrpSpPr/>
        <p:nvPr/>
      </p:nvGrpSpPr>
      <p:grpSpPr>
        <a:xfrm>
          <a:off x="0" y="0"/>
          <a:ext cx="0" cy="0"/>
          <a:chOff x="0" y="0"/>
          <a:chExt cx="0" cy="0"/>
        </a:xfrm>
      </p:grpSpPr>
      <p:sp>
        <p:nvSpPr>
          <p:cNvPr id="195" name="Google Shape;195;p6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196" name="Google Shape;196;p6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197" name="Google Shape;197;p6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8583547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50/50 Content 8">
  <p:cSld name="50/50 Content 8">
    <p:spTree>
      <p:nvGrpSpPr>
        <p:cNvPr id="1" name="Shape 589"/>
        <p:cNvGrpSpPr/>
        <p:nvPr/>
      </p:nvGrpSpPr>
      <p:grpSpPr>
        <a:xfrm>
          <a:off x="0" y="0"/>
          <a:ext cx="0" cy="0"/>
          <a:chOff x="0" y="0"/>
          <a:chExt cx="0" cy="0"/>
        </a:xfrm>
      </p:grpSpPr>
      <p:sp>
        <p:nvSpPr>
          <p:cNvPr id="590" name="Google Shape;590;p117"/>
          <p:cNvSpPr txBox="1">
            <a:spLocks noGrp="1"/>
          </p:cNvSpPr>
          <p:nvPr>
            <p:ph type="body" idx="1"/>
          </p:nvPr>
        </p:nvSpPr>
        <p:spPr>
          <a:xfrm>
            <a:off x="609443" y="1828800"/>
            <a:ext cx="4989798"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1" name="Google Shape;591;p117"/>
          <p:cNvSpPr txBox="1">
            <a:spLocks noGrp="1"/>
          </p:cNvSpPr>
          <p:nvPr>
            <p:ph type="body" idx="2"/>
          </p:nvPr>
        </p:nvSpPr>
        <p:spPr>
          <a:xfrm>
            <a:off x="6094414" y="1828398"/>
            <a:ext cx="5027890" cy="4343401"/>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2" name="Google Shape;592;p11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3" name="Google Shape;593;p117"/>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50/50 Content 9">
  <p:cSld name="50/50 Content 9">
    <p:spTree>
      <p:nvGrpSpPr>
        <p:cNvPr id="1" name="Shape 594"/>
        <p:cNvGrpSpPr/>
        <p:nvPr/>
      </p:nvGrpSpPr>
      <p:grpSpPr>
        <a:xfrm>
          <a:off x="0" y="0"/>
          <a:ext cx="0" cy="0"/>
          <a:chOff x="0" y="0"/>
          <a:chExt cx="0" cy="0"/>
        </a:xfrm>
      </p:grpSpPr>
      <p:sp>
        <p:nvSpPr>
          <p:cNvPr id="595" name="Google Shape;595;p118"/>
          <p:cNvSpPr txBox="1">
            <a:spLocks noGrp="1"/>
          </p:cNvSpPr>
          <p:nvPr>
            <p:ph type="body" idx="1"/>
          </p:nvPr>
        </p:nvSpPr>
        <p:spPr>
          <a:xfrm>
            <a:off x="609441" y="1828801"/>
            <a:ext cx="5484971" cy="455579"/>
          </a:xfrm>
          <a:prstGeom prst="rect">
            <a:avLst/>
          </a:prstGeom>
          <a:noFill/>
          <a:ln>
            <a:noFill/>
          </a:ln>
        </p:spPr>
        <p:txBody>
          <a:bodyPr spcFirstLastPara="1" wrap="square" lIns="0" tIns="182875" rIns="45720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96" name="Google Shape;596;p118"/>
          <p:cNvSpPr txBox="1">
            <a:spLocks noGrp="1"/>
          </p:cNvSpPr>
          <p:nvPr>
            <p:ph type="body" idx="2"/>
          </p:nvPr>
        </p:nvSpPr>
        <p:spPr>
          <a:xfrm>
            <a:off x="609441" y="2286000"/>
            <a:ext cx="4989800" cy="38862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7" name="Google Shape;597;p118"/>
          <p:cNvSpPr txBox="1">
            <a:spLocks noGrp="1"/>
          </p:cNvSpPr>
          <p:nvPr>
            <p:ph type="body" idx="3"/>
          </p:nvPr>
        </p:nvSpPr>
        <p:spPr>
          <a:xfrm>
            <a:off x="6094413" y="1828800"/>
            <a:ext cx="5484971" cy="457200"/>
          </a:xfrm>
          <a:prstGeom prst="rect">
            <a:avLst/>
          </a:prstGeom>
          <a:noFill/>
          <a:ln>
            <a:noFill/>
          </a:ln>
        </p:spPr>
        <p:txBody>
          <a:bodyPr spcFirstLastPara="1" wrap="square" lIns="0" tIns="182875" rIns="45720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98" name="Google Shape;598;p118"/>
          <p:cNvSpPr txBox="1">
            <a:spLocks noGrp="1"/>
          </p:cNvSpPr>
          <p:nvPr>
            <p:ph type="body" idx="4"/>
          </p:nvPr>
        </p:nvSpPr>
        <p:spPr>
          <a:xfrm>
            <a:off x="6094413" y="2286000"/>
            <a:ext cx="5484971" cy="38862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9" name="Google Shape;599;p118"/>
          <p:cNvSpPr txBox="1">
            <a:spLocks noGrp="1"/>
          </p:cNvSpPr>
          <p:nvPr>
            <p:ph type="body" idx="5"/>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0" name="Google Shape;600;p11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30/70 Content 2">
  <p:cSld name="30/70 Content 2">
    <p:spTree>
      <p:nvGrpSpPr>
        <p:cNvPr id="1" name="Shape 601"/>
        <p:cNvGrpSpPr/>
        <p:nvPr/>
      </p:nvGrpSpPr>
      <p:grpSpPr>
        <a:xfrm>
          <a:off x="0" y="0"/>
          <a:ext cx="0" cy="0"/>
          <a:chOff x="0" y="0"/>
          <a:chExt cx="0" cy="0"/>
        </a:xfrm>
      </p:grpSpPr>
      <p:sp>
        <p:nvSpPr>
          <p:cNvPr id="602" name="Google Shape;602;p119"/>
          <p:cNvSpPr>
            <a:spLocks noGrp="1"/>
          </p:cNvSpPr>
          <p:nvPr>
            <p:ph type="pic" idx="2"/>
          </p:nvPr>
        </p:nvSpPr>
        <p:spPr>
          <a:xfrm>
            <a:off x="4723170" y="0"/>
            <a:ext cx="7465655" cy="6400800"/>
          </a:xfrm>
          <a:prstGeom prst="rect">
            <a:avLst/>
          </a:prstGeom>
          <a:solidFill>
            <a:schemeClr val="lt2"/>
          </a:solidFill>
          <a:ln>
            <a:noFill/>
          </a:ln>
        </p:spPr>
      </p:sp>
      <p:sp>
        <p:nvSpPr>
          <p:cNvPr id="603" name="Google Shape;603;p119"/>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4" name="Google Shape;604;p119"/>
          <p:cNvSpPr txBox="1">
            <a:spLocks noGrp="1"/>
          </p:cNvSpPr>
          <p:nvPr>
            <p:ph type="body" idx="1"/>
          </p:nvPr>
        </p:nvSpPr>
        <p:spPr>
          <a:xfrm>
            <a:off x="609441" y="1828800"/>
            <a:ext cx="3656648"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05" name="Google Shape;605;p119"/>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30/70 Content 4">
  <p:cSld name="30/70 Content 4">
    <p:spTree>
      <p:nvGrpSpPr>
        <p:cNvPr id="1" name="Shape 606"/>
        <p:cNvGrpSpPr/>
        <p:nvPr/>
      </p:nvGrpSpPr>
      <p:grpSpPr>
        <a:xfrm>
          <a:off x="0" y="0"/>
          <a:ext cx="0" cy="0"/>
          <a:chOff x="0" y="0"/>
          <a:chExt cx="0" cy="0"/>
        </a:xfrm>
      </p:grpSpPr>
      <p:sp>
        <p:nvSpPr>
          <p:cNvPr id="607" name="Google Shape;607;p120"/>
          <p:cNvSpPr>
            <a:spLocks noGrp="1"/>
          </p:cNvSpPr>
          <p:nvPr>
            <p:ph type="pic" idx="2"/>
          </p:nvPr>
        </p:nvSpPr>
        <p:spPr>
          <a:xfrm>
            <a:off x="5317374" y="3657600"/>
            <a:ext cx="685621" cy="685800"/>
          </a:xfrm>
          <a:prstGeom prst="rect">
            <a:avLst/>
          </a:prstGeom>
          <a:noFill/>
          <a:ln>
            <a:noFill/>
          </a:ln>
        </p:spPr>
      </p:sp>
      <p:sp>
        <p:nvSpPr>
          <p:cNvPr id="608" name="Google Shape;608;p120"/>
          <p:cNvSpPr txBox="1">
            <a:spLocks noGrp="1"/>
          </p:cNvSpPr>
          <p:nvPr>
            <p:ph type="body" idx="1"/>
          </p:nvPr>
        </p:nvSpPr>
        <p:spPr>
          <a:xfrm>
            <a:off x="6551494" y="4571999"/>
            <a:ext cx="1828323"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9" name="Google Shape;609;p120"/>
          <p:cNvSpPr>
            <a:spLocks noGrp="1"/>
          </p:cNvSpPr>
          <p:nvPr>
            <p:ph type="pic" idx="3"/>
          </p:nvPr>
        </p:nvSpPr>
        <p:spPr>
          <a:xfrm>
            <a:off x="7145698" y="3657600"/>
            <a:ext cx="685621" cy="685800"/>
          </a:xfrm>
          <a:prstGeom prst="rect">
            <a:avLst/>
          </a:prstGeom>
          <a:noFill/>
          <a:ln>
            <a:noFill/>
          </a:ln>
        </p:spPr>
      </p:sp>
      <p:sp>
        <p:nvSpPr>
          <p:cNvPr id="610" name="Google Shape;610;p120"/>
          <p:cNvSpPr txBox="1">
            <a:spLocks noGrp="1"/>
          </p:cNvSpPr>
          <p:nvPr>
            <p:ph type="body" idx="4"/>
          </p:nvPr>
        </p:nvSpPr>
        <p:spPr>
          <a:xfrm>
            <a:off x="4723169" y="4571999"/>
            <a:ext cx="1828324"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1" name="Google Shape;611;p120"/>
          <p:cNvSpPr>
            <a:spLocks noGrp="1"/>
          </p:cNvSpPr>
          <p:nvPr>
            <p:ph type="pic" idx="5"/>
          </p:nvPr>
        </p:nvSpPr>
        <p:spPr>
          <a:xfrm>
            <a:off x="8974024" y="3657600"/>
            <a:ext cx="685621" cy="685800"/>
          </a:xfrm>
          <a:prstGeom prst="rect">
            <a:avLst/>
          </a:prstGeom>
          <a:noFill/>
          <a:ln>
            <a:noFill/>
          </a:ln>
        </p:spPr>
      </p:sp>
      <p:sp>
        <p:nvSpPr>
          <p:cNvPr id="612" name="Google Shape;612;p120"/>
          <p:cNvSpPr txBox="1">
            <a:spLocks noGrp="1"/>
          </p:cNvSpPr>
          <p:nvPr>
            <p:ph type="body" idx="6"/>
          </p:nvPr>
        </p:nvSpPr>
        <p:spPr>
          <a:xfrm>
            <a:off x="8379818" y="4571999"/>
            <a:ext cx="1828324"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3" name="Google Shape;613;p120"/>
          <p:cNvSpPr txBox="1">
            <a:spLocks noGrp="1"/>
          </p:cNvSpPr>
          <p:nvPr>
            <p:ph type="body" idx="7"/>
          </p:nvPr>
        </p:nvSpPr>
        <p:spPr>
          <a:xfrm>
            <a:off x="10208142" y="4571998"/>
            <a:ext cx="1980683" cy="1600200"/>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4" name="Google Shape;614;p120"/>
          <p:cNvSpPr>
            <a:spLocks noGrp="1"/>
          </p:cNvSpPr>
          <p:nvPr>
            <p:ph type="pic" idx="8"/>
          </p:nvPr>
        </p:nvSpPr>
        <p:spPr>
          <a:xfrm>
            <a:off x="10878527" y="3657600"/>
            <a:ext cx="685621" cy="685800"/>
          </a:xfrm>
          <a:prstGeom prst="rect">
            <a:avLst/>
          </a:prstGeom>
          <a:noFill/>
          <a:ln>
            <a:noFill/>
          </a:ln>
        </p:spPr>
      </p:sp>
      <p:sp>
        <p:nvSpPr>
          <p:cNvPr id="615" name="Google Shape;615;p120"/>
          <p:cNvSpPr txBox="1">
            <a:spLocks noGrp="1"/>
          </p:cNvSpPr>
          <p:nvPr>
            <p:ph type="body" idx="9"/>
          </p:nvPr>
        </p:nvSpPr>
        <p:spPr>
          <a:xfrm>
            <a:off x="609441" y="0"/>
            <a:ext cx="3656648" cy="685798"/>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6" name="Google Shape;616;p120"/>
          <p:cNvSpPr>
            <a:spLocks noGrp="1"/>
          </p:cNvSpPr>
          <p:nvPr>
            <p:ph type="pic" idx="13"/>
          </p:nvPr>
        </p:nvSpPr>
        <p:spPr>
          <a:xfrm>
            <a:off x="4723170" y="685801"/>
            <a:ext cx="7451068" cy="2743200"/>
          </a:xfrm>
          <a:prstGeom prst="rect">
            <a:avLst/>
          </a:prstGeom>
          <a:solidFill>
            <a:schemeClr val="lt2"/>
          </a:solidFill>
          <a:ln>
            <a:noFill/>
          </a:ln>
        </p:spPr>
      </p:sp>
      <p:sp>
        <p:nvSpPr>
          <p:cNvPr id="617" name="Google Shape;617;p120"/>
          <p:cNvSpPr txBox="1">
            <a:spLocks noGrp="1"/>
          </p:cNvSpPr>
          <p:nvPr>
            <p:ph type="title"/>
          </p:nvPr>
        </p:nvSpPr>
        <p:spPr>
          <a:xfrm>
            <a:off x="609441" y="685800"/>
            <a:ext cx="3656648" cy="1257301"/>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120"/>
          <p:cNvSpPr txBox="1">
            <a:spLocks noGrp="1"/>
          </p:cNvSpPr>
          <p:nvPr>
            <p:ph type="body" idx="14"/>
          </p:nvPr>
        </p:nvSpPr>
        <p:spPr>
          <a:xfrm>
            <a:off x="609441" y="1943100"/>
            <a:ext cx="3656648" cy="1485901"/>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33/33/33 Content 1">
  <p:cSld name="33/33/33 Content 1">
    <p:spTree>
      <p:nvGrpSpPr>
        <p:cNvPr id="1" name="Shape 619"/>
        <p:cNvGrpSpPr/>
        <p:nvPr/>
      </p:nvGrpSpPr>
      <p:grpSpPr>
        <a:xfrm>
          <a:off x="0" y="0"/>
          <a:ext cx="0" cy="0"/>
          <a:chOff x="0" y="0"/>
          <a:chExt cx="0" cy="0"/>
        </a:xfrm>
      </p:grpSpPr>
      <p:sp>
        <p:nvSpPr>
          <p:cNvPr id="620" name="Google Shape;620;p121"/>
          <p:cNvSpPr txBox="1">
            <a:spLocks noGrp="1"/>
          </p:cNvSpPr>
          <p:nvPr>
            <p:ph type="body" idx="1"/>
          </p:nvPr>
        </p:nvSpPr>
        <p:spPr>
          <a:xfrm>
            <a:off x="609441" y="1828801"/>
            <a:ext cx="3199567"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1" name="Google Shape;621;p121"/>
          <p:cNvSpPr txBox="1">
            <a:spLocks noGrp="1"/>
          </p:cNvSpPr>
          <p:nvPr>
            <p:ph type="body" idx="2"/>
          </p:nvPr>
        </p:nvSpPr>
        <p:spPr>
          <a:xfrm>
            <a:off x="4266089" y="1828800"/>
            <a:ext cx="3199567"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2" name="Google Shape;622;p121"/>
          <p:cNvSpPr txBox="1">
            <a:spLocks noGrp="1"/>
          </p:cNvSpPr>
          <p:nvPr>
            <p:ph type="body" idx="3"/>
          </p:nvPr>
        </p:nvSpPr>
        <p:spPr>
          <a:xfrm>
            <a:off x="7922736" y="1828801"/>
            <a:ext cx="3199568"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3" name="Google Shape;623;p121"/>
          <p:cNvSpPr txBox="1">
            <a:spLocks noGrp="1"/>
          </p:cNvSpPr>
          <p:nvPr>
            <p:ph type="body" idx="4"/>
          </p:nvPr>
        </p:nvSpPr>
        <p:spPr>
          <a:xfrm>
            <a:off x="609441" y="-1"/>
            <a:ext cx="4570809" cy="685801"/>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4" name="Google Shape;624;p121"/>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33/33/33 Content 2">
  <p:cSld name="33/33/33 Content 2">
    <p:spTree>
      <p:nvGrpSpPr>
        <p:cNvPr id="1" name="Shape 625"/>
        <p:cNvGrpSpPr/>
        <p:nvPr/>
      </p:nvGrpSpPr>
      <p:grpSpPr>
        <a:xfrm>
          <a:off x="0" y="0"/>
          <a:ext cx="0" cy="0"/>
          <a:chOff x="0" y="0"/>
          <a:chExt cx="0" cy="0"/>
        </a:xfrm>
      </p:grpSpPr>
      <p:sp>
        <p:nvSpPr>
          <p:cNvPr id="626" name="Google Shape;626;p122"/>
          <p:cNvSpPr txBox="1">
            <a:spLocks noGrp="1"/>
          </p:cNvSpPr>
          <p:nvPr>
            <p:ph type="body" idx="1"/>
          </p:nvPr>
        </p:nvSpPr>
        <p:spPr>
          <a:xfrm>
            <a:off x="609442" y="1828800"/>
            <a:ext cx="3199567" cy="685800"/>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7" name="Google Shape;627;p122"/>
          <p:cNvSpPr txBox="1">
            <a:spLocks noGrp="1"/>
          </p:cNvSpPr>
          <p:nvPr>
            <p:ph type="body" idx="2"/>
          </p:nvPr>
        </p:nvSpPr>
        <p:spPr>
          <a:xfrm>
            <a:off x="4266089" y="1828800"/>
            <a:ext cx="3199570" cy="685354"/>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8" name="Google Shape;628;p122"/>
          <p:cNvSpPr txBox="1">
            <a:spLocks noGrp="1"/>
          </p:cNvSpPr>
          <p:nvPr>
            <p:ph type="body" idx="3"/>
          </p:nvPr>
        </p:nvSpPr>
        <p:spPr>
          <a:xfrm>
            <a:off x="7922736" y="1828800"/>
            <a:ext cx="3199569" cy="685353"/>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9" name="Google Shape;629;p122"/>
          <p:cNvSpPr txBox="1">
            <a:spLocks noGrp="1"/>
          </p:cNvSpPr>
          <p:nvPr>
            <p:ph type="body" idx="4"/>
          </p:nvPr>
        </p:nvSpPr>
        <p:spPr>
          <a:xfrm>
            <a:off x="609443" y="2514598"/>
            <a:ext cx="3199566" cy="3657603"/>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0" name="Google Shape;630;p122"/>
          <p:cNvSpPr txBox="1">
            <a:spLocks noGrp="1"/>
          </p:cNvSpPr>
          <p:nvPr>
            <p:ph type="body" idx="5"/>
          </p:nvPr>
        </p:nvSpPr>
        <p:spPr>
          <a:xfrm>
            <a:off x="4266088" y="2513709"/>
            <a:ext cx="3199569" cy="3658935"/>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1" name="Google Shape;631;p122"/>
          <p:cNvSpPr txBox="1">
            <a:spLocks noGrp="1"/>
          </p:cNvSpPr>
          <p:nvPr>
            <p:ph type="body" idx="6"/>
          </p:nvPr>
        </p:nvSpPr>
        <p:spPr>
          <a:xfrm>
            <a:off x="7922736" y="2514153"/>
            <a:ext cx="3199568" cy="3658935"/>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2" name="Google Shape;632;p12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3" name="Google Shape;633;p12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33/33/33 Content 4">
  <p:cSld name="33/33/33 Content 4">
    <p:spTree>
      <p:nvGrpSpPr>
        <p:cNvPr id="1" name="Shape 634"/>
        <p:cNvGrpSpPr/>
        <p:nvPr/>
      </p:nvGrpSpPr>
      <p:grpSpPr>
        <a:xfrm>
          <a:off x="0" y="0"/>
          <a:ext cx="0" cy="0"/>
          <a:chOff x="0" y="0"/>
          <a:chExt cx="0" cy="0"/>
        </a:xfrm>
      </p:grpSpPr>
      <p:sp>
        <p:nvSpPr>
          <p:cNvPr id="635" name="Google Shape;635;p123"/>
          <p:cNvSpPr/>
          <p:nvPr/>
        </p:nvSpPr>
        <p:spPr>
          <a:xfrm>
            <a:off x="0" y="685800"/>
            <a:ext cx="4723170" cy="27432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36" name="Google Shape;636;p123"/>
          <p:cNvSpPr>
            <a:spLocks noGrp="1"/>
          </p:cNvSpPr>
          <p:nvPr>
            <p:ph type="pic" idx="2"/>
          </p:nvPr>
        </p:nvSpPr>
        <p:spPr>
          <a:xfrm>
            <a:off x="4723170" y="685800"/>
            <a:ext cx="7451068" cy="2743200"/>
          </a:xfrm>
          <a:prstGeom prst="rect">
            <a:avLst/>
          </a:prstGeom>
          <a:solidFill>
            <a:schemeClr val="lt2"/>
          </a:solidFill>
          <a:ln>
            <a:noFill/>
          </a:ln>
        </p:spPr>
      </p:sp>
      <p:sp>
        <p:nvSpPr>
          <p:cNvPr id="637" name="Google Shape;637;p123"/>
          <p:cNvSpPr txBox="1">
            <a:spLocks noGrp="1"/>
          </p:cNvSpPr>
          <p:nvPr>
            <p:ph type="title"/>
          </p:nvPr>
        </p:nvSpPr>
        <p:spPr>
          <a:xfrm>
            <a:off x="609441" y="914400"/>
            <a:ext cx="3656648" cy="9144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8" name="Google Shape;638;p123"/>
          <p:cNvSpPr txBox="1">
            <a:spLocks noGrp="1"/>
          </p:cNvSpPr>
          <p:nvPr>
            <p:ph type="body" idx="1"/>
          </p:nvPr>
        </p:nvSpPr>
        <p:spPr>
          <a:xfrm>
            <a:off x="609441" y="1828802"/>
            <a:ext cx="3656648" cy="1371599"/>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39" name="Google Shape;639;p123"/>
          <p:cNvSpPr txBox="1">
            <a:spLocks noGrp="1"/>
          </p:cNvSpPr>
          <p:nvPr>
            <p:ph type="body" idx="3"/>
          </p:nvPr>
        </p:nvSpPr>
        <p:spPr>
          <a:xfrm>
            <a:off x="1523603" y="3886596"/>
            <a:ext cx="2285405"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0" name="Google Shape;640;p123"/>
          <p:cNvSpPr>
            <a:spLocks noGrp="1"/>
          </p:cNvSpPr>
          <p:nvPr>
            <p:ph type="pic" idx="4"/>
          </p:nvPr>
        </p:nvSpPr>
        <p:spPr>
          <a:xfrm>
            <a:off x="618866" y="3889970"/>
            <a:ext cx="685621" cy="685800"/>
          </a:xfrm>
          <a:prstGeom prst="rect">
            <a:avLst/>
          </a:prstGeom>
          <a:noFill/>
          <a:ln>
            <a:noFill/>
          </a:ln>
        </p:spPr>
      </p:sp>
      <p:sp>
        <p:nvSpPr>
          <p:cNvPr id="641" name="Google Shape;641;p123"/>
          <p:cNvSpPr txBox="1">
            <a:spLocks noGrp="1"/>
          </p:cNvSpPr>
          <p:nvPr>
            <p:ph type="body" idx="5"/>
          </p:nvPr>
        </p:nvSpPr>
        <p:spPr>
          <a:xfrm>
            <a:off x="1523603" y="4572001"/>
            <a:ext cx="2285405"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2" name="Google Shape;642;p123"/>
          <p:cNvSpPr txBox="1">
            <a:spLocks noGrp="1"/>
          </p:cNvSpPr>
          <p:nvPr>
            <p:ph type="body" idx="6"/>
          </p:nvPr>
        </p:nvSpPr>
        <p:spPr>
          <a:xfrm>
            <a:off x="5204562" y="3886596"/>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3" name="Google Shape;643;p123"/>
          <p:cNvSpPr>
            <a:spLocks noGrp="1"/>
          </p:cNvSpPr>
          <p:nvPr>
            <p:ph type="pic" idx="7"/>
          </p:nvPr>
        </p:nvSpPr>
        <p:spPr>
          <a:xfrm>
            <a:off x="4275513" y="3889970"/>
            <a:ext cx="685621" cy="685800"/>
          </a:xfrm>
          <a:prstGeom prst="rect">
            <a:avLst/>
          </a:prstGeom>
          <a:noFill/>
          <a:ln>
            <a:noFill/>
          </a:ln>
        </p:spPr>
      </p:sp>
      <p:sp>
        <p:nvSpPr>
          <p:cNvPr id="644" name="Google Shape;644;p123"/>
          <p:cNvSpPr txBox="1">
            <a:spLocks noGrp="1"/>
          </p:cNvSpPr>
          <p:nvPr>
            <p:ph type="body" idx="8"/>
          </p:nvPr>
        </p:nvSpPr>
        <p:spPr>
          <a:xfrm>
            <a:off x="5198388" y="4572000"/>
            <a:ext cx="2261093"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5" name="Google Shape;645;p123"/>
          <p:cNvSpPr txBox="1">
            <a:spLocks noGrp="1"/>
          </p:cNvSpPr>
          <p:nvPr>
            <p:ph type="body" idx="9"/>
          </p:nvPr>
        </p:nvSpPr>
        <p:spPr>
          <a:xfrm>
            <a:off x="8861211" y="3886596"/>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6" name="Google Shape;646;p123"/>
          <p:cNvSpPr>
            <a:spLocks noGrp="1"/>
          </p:cNvSpPr>
          <p:nvPr>
            <p:ph type="pic" idx="13"/>
          </p:nvPr>
        </p:nvSpPr>
        <p:spPr>
          <a:xfrm>
            <a:off x="7932457" y="3889970"/>
            <a:ext cx="685621" cy="685800"/>
          </a:xfrm>
          <a:prstGeom prst="rect">
            <a:avLst/>
          </a:prstGeom>
          <a:noFill/>
          <a:ln>
            <a:noFill/>
          </a:ln>
        </p:spPr>
      </p:sp>
      <p:sp>
        <p:nvSpPr>
          <p:cNvPr id="647" name="Google Shape;647;p123"/>
          <p:cNvSpPr txBox="1">
            <a:spLocks noGrp="1"/>
          </p:cNvSpPr>
          <p:nvPr>
            <p:ph type="body" idx="14"/>
          </p:nvPr>
        </p:nvSpPr>
        <p:spPr>
          <a:xfrm>
            <a:off x="8861210" y="4572000"/>
            <a:ext cx="2261093"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8" name="Google Shape;648;p123"/>
          <p:cNvSpPr txBox="1">
            <a:spLocks noGrp="1"/>
          </p:cNvSpPr>
          <p:nvPr>
            <p:ph type="body" idx="15"/>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matchingName="End 1">
  <p:cSld name="End 1">
    <p:spTree>
      <p:nvGrpSpPr>
        <p:cNvPr id="1" name="Shape 649"/>
        <p:cNvGrpSpPr/>
        <p:nvPr/>
      </p:nvGrpSpPr>
      <p:grpSpPr>
        <a:xfrm>
          <a:off x="0" y="0"/>
          <a:ext cx="0" cy="0"/>
          <a:chOff x="0" y="0"/>
          <a:chExt cx="0" cy="0"/>
        </a:xfrm>
      </p:grpSpPr>
      <p:sp>
        <p:nvSpPr>
          <p:cNvPr id="650" name="Google Shape;650;p125"/>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1" name="Google Shape;651;p125"/>
          <p:cNvSpPr txBox="1">
            <a:spLocks noGrp="1"/>
          </p:cNvSpPr>
          <p:nvPr>
            <p:ph type="title"/>
          </p:nvPr>
        </p:nvSpPr>
        <p:spPr>
          <a:xfrm>
            <a:off x="609441" y="685800"/>
            <a:ext cx="4989800" cy="27432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2" name="Google Shape;652;p125"/>
          <p:cNvSpPr txBox="1">
            <a:spLocks noGrp="1"/>
          </p:cNvSpPr>
          <p:nvPr>
            <p:ph type="body" idx="1"/>
          </p:nvPr>
        </p:nvSpPr>
        <p:spPr>
          <a:xfrm>
            <a:off x="6094412" y="0"/>
            <a:ext cx="6094412" cy="6858000"/>
          </a:xfrm>
          <a:prstGeom prst="rect">
            <a:avLst/>
          </a:prstGeom>
          <a:noFill/>
          <a:ln>
            <a:noFill/>
          </a:ln>
        </p:spPr>
        <p:txBody>
          <a:bodyPr spcFirstLastPara="1" wrap="square" lIns="457200" tIns="731500" rIns="457200" bIns="731500" anchor="t" anchorCtr="0">
            <a:normAutofit/>
          </a:bodyPr>
          <a:lstStyle>
            <a:lvl1pPr marL="457063" lvl="0" indent="-228531" algn="l">
              <a:lnSpc>
                <a:spcPct val="120000"/>
              </a:lnSpc>
              <a:spcBef>
                <a:spcPts val="600"/>
              </a:spcBef>
              <a:spcAft>
                <a:spcPts val="0"/>
              </a:spcAft>
              <a:buClr>
                <a:schemeClr val="dk1"/>
              </a:buClr>
              <a:buSzPts val="2400"/>
              <a:buNone/>
              <a:defRPr sz="2399"/>
            </a:lvl1pPr>
            <a:lvl2pPr marL="914126" lvl="1" indent="-228531" algn="l">
              <a:lnSpc>
                <a:spcPct val="120000"/>
              </a:lnSpc>
              <a:spcBef>
                <a:spcPts val="600"/>
              </a:spcBef>
              <a:spcAft>
                <a:spcPts val="0"/>
              </a:spcAft>
              <a:buClr>
                <a:schemeClr val="dk1"/>
              </a:buClr>
              <a:buSzPts val="2000"/>
              <a:buNone/>
              <a:defRPr sz="1999"/>
            </a:lvl2pPr>
            <a:lvl3pPr marL="1371189" lvl="2" indent="-228531" algn="l">
              <a:lnSpc>
                <a:spcPct val="120000"/>
              </a:lnSpc>
              <a:spcBef>
                <a:spcPts val="600"/>
              </a:spcBef>
              <a:spcAft>
                <a:spcPts val="0"/>
              </a:spcAft>
              <a:buClr>
                <a:schemeClr val="dk1"/>
              </a:buClr>
              <a:buSzPts val="1800"/>
              <a:buNone/>
              <a:defRPr sz="1799"/>
            </a:lvl3pPr>
            <a:lvl4pPr marL="1828251" lvl="3" indent="-228531" algn="l">
              <a:lnSpc>
                <a:spcPct val="120000"/>
              </a:lnSpc>
              <a:spcBef>
                <a:spcPts val="600"/>
              </a:spcBef>
              <a:spcAft>
                <a:spcPts val="0"/>
              </a:spcAft>
              <a:buClr>
                <a:schemeClr val="dk1"/>
              </a:buClr>
              <a:buSzPts val="1600"/>
              <a:buNone/>
              <a:defRPr sz="1600"/>
            </a:lvl4pPr>
            <a:lvl5pPr marL="2285314" lvl="4" indent="-228531" algn="l">
              <a:lnSpc>
                <a:spcPct val="120000"/>
              </a:lnSpc>
              <a:spcBef>
                <a:spcPts val="600"/>
              </a:spcBef>
              <a:spcAft>
                <a:spcPts val="0"/>
              </a:spcAft>
              <a:buClr>
                <a:schemeClr val="dk1"/>
              </a:buClr>
              <a:buSzPts val="1600"/>
              <a:buNone/>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53" name="Google Shape;653;p125"/>
          <p:cNvSpPr txBox="1">
            <a:spLocks noGrp="1"/>
          </p:cNvSpPr>
          <p:nvPr>
            <p:ph type="body" idx="2"/>
          </p:nvPr>
        </p:nvSpPr>
        <p:spPr>
          <a:xfrm>
            <a:off x="609441" y="3429000"/>
            <a:ext cx="4989800" cy="18288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54" name="Google Shape;654;p125"/>
          <p:cNvSpPr txBox="1">
            <a:spLocks noGrp="1"/>
          </p:cNvSpPr>
          <p:nvPr>
            <p:ph type="body" idx="3"/>
          </p:nvPr>
        </p:nvSpPr>
        <p:spPr>
          <a:xfrm>
            <a:off x="609441" y="685800"/>
            <a:ext cx="4989800"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655" name="Google Shape;655;p125" descr="A picture containing text, clipart&#10;&#10;Description automatically generated"/>
          <p:cNvPicPr preferRelativeResize="0"/>
          <p:nvPr/>
        </p:nvPicPr>
        <p:blipFill rotWithShape="1">
          <a:blip r:embed="rId2">
            <a:alphaModFix/>
          </a:blip>
          <a:srcRect/>
          <a:stretch/>
        </p:blipFill>
        <p:spPr>
          <a:xfrm>
            <a:off x="442240" y="5446441"/>
            <a:ext cx="1966907" cy="555189"/>
          </a:xfrm>
          <a:prstGeom prst="rect">
            <a:avLst/>
          </a:prstGeom>
          <a:noFill/>
          <a:ln>
            <a:noFill/>
          </a:ln>
        </p:spPr>
      </p:pic>
      <p:sp>
        <p:nvSpPr>
          <p:cNvPr id="656" name="Google Shape;656;p125"/>
          <p:cNvSpPr txBox="1"/>
          <p:nvPr/>
        </p:nvSpPr>
        <p:spPr>
          <a:xfrm>
            <a:off x="609441" y="5925980"/>
            <a:ext cx="2285405" cy="24622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matchingName="End Next Steps 1">
  <p:cSld name="End Next Steps 1">
    <p:spTree>
      <p:nvGrpSpPr>
        <p:cNvPr id="1" name="Shape 657"/>
        <p:cNvGrpSpPr/>
        <p:nvPr/>
      </p:nvGrpSpPr>
      <p:grpSpPr>
        <a:xfrm>
          <a:off x="0" y="0"/>
          <a:ext cx="0" cy="0"/>
          <a:chOff x="0" y="0"/>
          <a:chExt cx="0" cy="0"/>
        </a:xfrm>
      </p:grpSpPr>
      <p:sp>
        <p:nvSpPr>
          <p:cNvPr id="658" name="Google Shape;658;p126"/>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9" name="Google Shape;659;p126"/>
          <p:cNvSpPr txBox="1">
            <a:spLocks noGrp="1"/>
          </p:cNvSpPr>
          <p:nvPr>
            <p:ph type="title"/>
          </p:nvPr>
        </p:nvSpPr>
        <p:spPr>
          <a:xfrm>
            <a:off x="609441" y="1143000"/>
            <a:ext cx="5942052" cy="2286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0" name="Google Shape;660;p126"/>
          <p:cNvSpPr txBox="1">
            <a:spLocks noGrp="1"/>
          </p:cNvSpPr>
          <p:nvPr>
            <p:ph type="body" idx="1"/>
          </p:nvPr>
        </p:nvSpPr>
        <p:spPr>
          <a:xfrm>
            <a:off x="7465656" y="685800"/>
            <a:ext cx="4113728" cy="5486401"/>
          </a:xfrm>
          <a:prstGeom prst="rect">
            <a:avLst/>
          </a:prstGeom>
          <a:noFill/>
          <a:ln>
            <a:noFill/>
          </a:ln>
        </p:spPr>
        <p:txBody>
          <a:bodyPr spcFirstLastPara="1" wrap="square" lIns="0" tIns="182875" rIns="0" bIns="45700" anchor="ctr" anchorCtr="0">
            <a:normAutofit/>
          </a:bodyPr>
          <a:lstStyle>
            <a:lvl1pPr marL="457063" lvl="0" indent="-228531" algn="ctr">
              <a:lnSpc>
                <a:spcPct val="120000"/>
              </a:lnSpc>
              <a:spcBef>
                <a:spcPts val="600"/>
              </a:spcBef>
              <a:spcAft>
                <a:spcPts val="0"/>
              </a:spcAft>
              <a:buClr>
                <a:schemeClr val="dk1"/>
              </a:buClr>
              <a:buSzPts val="2400"/>
              <a:buNone/>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61" name="Google Shape;661;p126"/>
          <p:cNvSpPr txBox="1"/>
          <p:nvPr/>
        </p:nvSpPr>
        <p:spPr>
          <a:xfrm>
            <a:off x="609442" y="685800"/>
            <a:ext cx="5547708"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pic>
        <p:nvPicPr>
          <p:cNvPr id="662" name="Google Shape;662;p126" descr="A picture containing text, clipart&#10;&#10;Description automatically generated"/>
          <p:cNvPicPr preferRelativeResize="0"/>
          <p:nvPr/>
        </p:nvPicPr>
        <p:blipFill rotWithShape="1">
          <a:blip r:embed="rId2">
            <a:alphaModFix/>
          </a:blip>
          <a:srcRect/>
          <a:stretch/>
        </p:blipFill>
        <p:spPr>
          <a:xfrm>
            <a:off x="442240" y="5446441"/>
            <a:ext cx="1966907" cy="555189"/>
          </a:xfrm>
          <a:prstGeom prst="rect">
            <a:avLst/>
          </a:prstGeom>
          <a:noFill/>
          <a:ln>
            <a:noFill/>
          </a:ln>
        </p:spPr>
      </p:pic>
      <p:sp>
        <p:nvSpPr>
          <p:cNvPr id="663" name="Google Shape;663;p126"/>
          <p:cNvSpPr txBox="1"/>
          <p:nvPr/>
        </p:nvSpPr>
        <p:spPr>
          <a:xfrm>
            <a:off x="609441" y="5925980"/>
            <a:ext cx="2285405" cy="24622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64"/>
        <p:cNvGrpSpPr/>
        <p:nvPr/>
      </p:nvGrpSpPr>
      <p:grpSpPr>
        <a:xfrm>
          <a:off x="0" y="0"/>
          <a:ext cx="0" cy="0"/>
          <a:chOff x="0" y="0"/>
          <a:chExt cx="0" cy="0"/>
        </a:xfrm>
      </p:grpSpPr>
      <p:sp>
        <p:nvSpPr>
          <p:cNvPr id="665" name="Google Shape;665;g230b1a41ba8_0_83"/>
          <p:cNvSpPr txBox="1">
            <a:spLocks noGrp="1"/>
          </p:cNvSpPr>
          <p:nvPr>
            <p:ph type="title"/>
          </p:nvPr>
        </p:nvSpPr>
        <p:spPr>
          <a:xfrm>
            <a:off x="1408698" y="1127050"/>
            <a:ext cx="9371359" cy="1183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6" name="Google Shape;666;g230b1a41ba8_0_83"/>
          <p:cNvSpPr txBox="1">
            <a:spLocks noGrp="1"/>
          </p:cNvSpPr>
          <p:nvPr>
            <p:ph type="body" idx="1"/>
          </p:nvPr>
        </p:nvSpPr>
        <p:spPr>
          <a:xfrm>
            <a:off x="609441" y="1577340"/>
            <a:ext cx="5302019" cy="4526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7" name="Google Shape;667;g230b1a41ba8_0_83"/>
          <p:cNvSpPr txBox="1">
            <a:spLocks noGrp="1"/>
          </p:cNvSpPr>
          <p:nvPr>
            <p:ph type="body" idx="2"/>
          </p:nvPr>
        </p:nvSpPr>
        <p:spPr>
          <a:xfrm>
            <a:off x="6277245" y="1577340"/>
            <a:ext cx="5302019" cy="4526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8" name="Google Shape;668;g230b1a41ba8_0_83"/>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9" name="Google Shape;669;g230b1a41ba8_0_83"/>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0" name="Google Shape;670;g230b1a41ba8_0_83"/>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540441"/>
            <a:ext cx="9922935"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2647" y="3908439"/>
            <a:ext cx="992293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8" name="Text Placeholder 53">
            <a:extLst>
              <a:ext uri="{FF2B5EF4-FFF2-40B4-BE49-F238E27FC236}">
                <a16:creationId xmlns:a16="http://schemas.microsoft.com/office/drawing/2014/main" id="{93661BD1-2D3B-4EF4-B79D-D7A0C04CADBA}"/>
              </a:ext>
            </a:extLst>
          </p:cNvPr>
          <p:cNvSpPr>
            <a:spLocks noGrp="1"/>
          </p:cNvSpPr>
          <p:nvPr>
            <p:ph type="body" sz="quarter" idx="14"/>
          </p:nvPr>
        </p:nvSpPr>
        <p:spPr>
          <a:xfrm>
            <a:off x="446821" y="5274289"/>
            <a:ext cx="9923631" cy="280987"/>
          </a:xfrm>
        </p:spPr>
        <p:txBody>
          <a:bodyPr>
            <a:noAutofit/>
          </a:bodyPr>
          <a:lstStyle>
            <a:lvl1pPr marL="0" indent="0">
              <a:lnSpc>
                <a:spcPct val="100000"/>
              </a:lnSpc>
              <a:buFontTx/>
              <a:buNone/>
              <a:defRPr sz="16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GB"/>
              <a:t>Click to edit Master text styles</a:t>
            </a:r>
          </a:p>
        </p:txBody>
      </p:sp>
      <p:cxnSp>
        <p:nvCxnSpPr>
          <p:cNvPr id="3" name="Straight Connector 2">
            <a:extLst>
              <a:ext uri="{FF2B5EF4-FFF2-40B4-BE49-F238E27FC236}">
                <a16:creationId xmlns:a16="http://schemas.microsoft.com/office/drawing/2014/main" id="{6627563A-6D27-05E2-0761-35A213F183F6}"/>
              </a:ext>
            </a:extLst>
          </p:cNvPr>
          <p:cNvCxnSpPr/>
          <p:nvPr userDrawn="1"/>
        </p:nvCxnSpPr>
        <p:spPr>
          <a:xfrm>
            <a:off x="2026706" y="398190"/>
            <a:ext cx="0" cy="323850"/>
          </a:xfrm>
          <a:prstGeom prst="line">
            <a:avLst/>
          </a:prstGeom>
          <a:ln w="3175">
            <a:solidFill>
              <a:srgbClr val="FFFFFF">
                <a:alpha val="50196"/>
              </a:srgbClr>
            </a:solidFill>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3DCFA924-A3F8-F1D7-12B1-D2D108E96691}"/>
              </a:ext>
            </a:extLst>
          </p:cNvPr>
          <p:cNvSpPr txBox="1">
            <a:spLocks/>
          </p:cNvSpPr>
          <p:nvPr userDrawn="1"/>
        </p:nvSpPr>
        <p:spPr>
          <a:xfrm>
            <a:off x="9412248"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lgn="l"/>
            <a:r>
              <a:rPr lang="en-US" sz="800">
                <a:solidFill>
                  <a:schemeClr val="bg1">
                    <a:alpha val="50000"/>
                  </a:schemeClr>
                </a:solidFill>
              </a:rPr>
              <a:t>© 2025 ServiceNow, Inc. All Rights Reserved.</a:t>
            </a:r>
          </a:p>
        </p:txBody>
      </p:sp>
      <p:pic>
        <p:nvPicPr>
          <p:cNvPr id="3076" name="Picture 4" descr="Graphical user interface, logo&#10;&#10;Description automatically generated with medium confidence">
            <a:extLst>
              <a:ext uri="{FF2B5EF4-FFF2-40B4-BE49-F238E27FC236}">
                <a16:creationId xmlns:a16="http://schemas.microsoft.com/office/drawing/2014/main" id="{FD5EA2E6-56EE-EC06-E33C-E02A46259A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26706" y="336108"/>
            <a:ext cx="1752569" cy="48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7028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1"/>
        <p:cNvGrpSpPr/>
        <p:nvPr/>
      </p:nvGrpSpPr>
      <p:grpSpPr>
        <a:xfrm>
          <a:off x="0" y="0"/>
          <a:ext cx="0" cy="0"/>
          <a:chOff x="0" y="0"/>
          <a:chExt cx="0" cy="0"/>
        </a:xfrm>
      </p:grpSpPr>
      <p:sp>
        <p:nvSpPr>
          <p:cNvPr id="672" name="Google Shape;672;g230b1a41ba8_0_130"/>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g230b1a41ba8_0_130"/>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g230b1a41ba8_0_13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3_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4"/>
            <a:ext cx="4174256" cy="5114969"/>
          </a:xfrm>
          <a:prstGeom prst="rect">
            <a:avLst/>
          </a:prstGeom>
        </p:spPr>
        <p:txBody>
          <a:bodyPr/>
          <a:lstStyle>
            <a:lvl1pPr marL="0" indent="0">
              <a:buNone/>
              <a:defRPr/>
            </a:lvl1pPr>
          </a:lstStyle>
          <a:p>
            <a:r>
              <a:rPr lang="en-US"/>
              <a:t>Click icon to add picture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295404"/>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8"/>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8"/>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3"/>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9"/>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2"/>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2379385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8" y="6400808"/>
            <a:ext cx="5913439" cy="214739"/>
          </a:xfrm>
        </p:spPr>
        <p:txBody>
          <a:bodyPr anchor="b" anchorCtr="0">
            <a:noAutofit/>
          </a:bodyPr>
          <a:lstStyle>
            <a:lvl1pPr marL="0" indent="0">
              <a:lnSpc>
                <a:spcPct val="100000"/>
              </a:lnSpc>
              <a:spcBef>
                <a:spcPts val="105"/>
              </a:spcBef>
              <a:spcAft>
                <a:spcPts val="0"/>
              </a:spcAft>
              <a:buFontTx/>
              <a:buNone/>
              <a:defRPr sz="211"/>
            </a:lvl1pPr>
            <a:lvl2pPr marL="161232" indent="0">
              <a:lnSpc>
                <a:spcPct val="100000"/>
              </a:lnSpc>
              <a:buFontTx/>
              <a:buNone/>
              <a:defRPr sz="211"/>
            </a:lvl2pPr>
            <a:lvl3pPr marL="322462" indent="0">
              <a:lnSpc>
                <a:spcPct val="100000"/>
              </a:lnSpc>
              <a:buFontTx/>
              <a:buNone/>
              <a:defRPr sz="211"/>
            </a:lvl3pPr>
            <a:lvl4pPr marL="483694" indent="0">
              <a:lnSpc>
                <a:spcPct val="100000"/>
              </a:lnSpc>
              <a:buFontTx/>
              <a:buNone/>
              <a:defRPr sz="211"/>
            </a:lvl4pPr>
            <a:lvl5pPr marL="644926" indent="0">
              <a:lnSpc>
                <a:spcPct val="100000"/>
              </a:lnSpc>
              <a:buFontTx/>
              <a:buNone/>
              <a:defRPr sz="211"/>
            </a:lvl5pPr>
          </a:lstStyle>
          <a:p>
            <a:pPr lvl="0"/>
            <a:r>
              <a:rPr lang="en-US"/>
              <a:t>Click to edit Master text styles</a:t>
            </a:r>
          </a:p>
        </p:txBody>
      </p:sp>
    </p:spTree>
    <p:extLst>
      <p:ext uri="{BB962C8B-B14F-4D97-AF65-F5344CB8AC3E}">
        <p14:creationId xmlns:p14="http://schemas.microsoft.com/office/powerpoint/2010/main" val="19026785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body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638972" y="475042"/>
            <a:ext cx="10765344" cy="678844"/>
          </a:xfrm>
          <a:prstGeom prst="rect">
            <a:avLst/>
          </a:prstGeom>
        </p:spPr>
        <p:txBody>
          <a:bodyPr lIns="0" tIns="0" rIns="0" bIns="0"/>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638974" y="1295404"/>
            <a:ext cx="1075228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0" tIns="0" rIns="0" b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CF506BB-2355-8F49-9E0B-AC1D23EF6DDB}"/>
              </a:ext>
            </a:extLst>
          </p:cNvPr>
          <p:cNvSpPr/>
          <p:nvPr userDrawn="1"/>
        </p:nvSpPr>
        <p:spPr>
          <a:xfrm>
            <a:off x="0" y="6245701"/>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0" name="Rectangle 19">
            <a:extLst>
              <a:ext uri="{FF2B5EF4-FFF2-40B4-BE49-F238E27FC236}">
                <a16:creationId xmlns:a16="http://schemas.microsoft.com/office/drawing/2014/main" id="{DDCF2EFB-85B0-764F-963B-049E2E4EB028}"/>
              </a:ext>
            </a:extLst>
          </p:cNvPr>
          <p:cNvSpPr/>
          <p:nvPr userDrawn="1"/>
        </p:nvSpPr>
        <p:spPr>
          <a:xfrm>
            <a:off x="0" y="6245701"/>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1" name="Graphic 20">
            <a:extLst>
              <a:ext uri="{FF2B5EF4-FFF2-40B4-BE49-F238E27FC236}">
                <a16:creationId xmlns:a16="http://schemas.microsoft.com/office/drawing/2014/main" id="{185F4731-F6E5-BD47-99A6-05CD4C70924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8641"/>
            <a:ext cx="315603" cy="394607"/>
          </a:xfrm>
          <a:prstGeom prst="rect">
            <a:avLst/>
          </a:prstGeom>
        </p:spPr>
      </p:pic>
      <p:sp>
        <p:nvSpPr>
          <p:cNvPr id="22" name="Footer Placeholder 4">
            <a:extLst>
              <a:ext uri="{FF2B5EF4-FFF2-40B4-BE49-F238E27FC236}">
                <a16:creationId xmlns:a16="http://schemas.microsoft.com/office/drawing/2014/main" id="{DEAD28C0-A8A2-6E4D-80BA-7EF6C00E1DC5}"/>
              </a:ext>
            </a:extLst>
          </p:cNvPr>
          <p:cNvSpPr>
            <a:spLocks noGrp="1"/>
          </p:cNvSpPr>
          <p:nvPr>
            <p:ph type="ftr" sz="quarter" idx="3"/>
          </p:nvPr>
        </p:nvSpPr>
        <p:spPr>
          <a:xfrm>
            <a:off x="816448" y="6453349"/>
            <a:ext cx="4113728" cy="205121"/>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E0C2D46E-E3B6-D644-907B-BDAA04081AF1}"/>
              </a:ext>
            </a:extLst>
          </p:cNvPr>
          <p:cNvSpPr>
            <a:spLocks noGrp="1"/>
          </p:cNvSpPr>
          <p:nvPr>
            <p:ph type="sldNum" sz="quarter" idx="4"/>
          </p:nvPr>
        </p:nvSpPr>
        <p:spPr>
          <a:xfrm>
            <a:off x="8608357" y="6453349"/>
            <a:ext cx="2742486" cy="205121"/>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8489178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guide id="5" orient="horz" pos="376" userDrawn="1">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73160783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8"/>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393566"/>
            <a:ext cx="6301187" cy="729267"/>
          </a:xfrm>
          <a:prstGeom prst="rect">
            <a:avLst/>
          </a:prstGeom>
        </p:spPr>
        <p:txBody>
          <a:bodyPr wrap="square">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8"/>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3"/>
            <a:ext cx="315603" cy="394607"/>
          </a:xfrm>
          <a:prstGeom prst="rect">
            <a:avLst/>
          </a:prstGeom>
        </p:spPr>
      </p:pic>
      <p:sp>
        <p:nvSpPr>
          <p:cNvPr id="10" name="TextBox 9">
            <a:extLst>
              <a:ext uri="{FF2B5EF4-FFF2-40B4-BE49-F238E27FC236}">
                <a16:creationId xmlns:a16="http://schemas.microsoft.com/office/drawing/2014/main" id="{18A1F32E-EFE4-E94D-982D-8C3BF0CD4150}"/>
              </a:ext>
            </a:extLst>
          </p:cNvPr>
          <p:cNvSpPr txBox="1"/>
          <p:nvPr userDrawn="1"/>
        </p:nvSpPr>
        <p:spPr>
          <a:xfrm>
            <a:off x="750919" y="6379032"/>
            <a:ext cx="1490956" cy="297454"/>
          </a:xfrm>
          <a:prstGeom prst="rect">
            <a:avLst/>
          </a:prstGeom>
          <a:noFill/>
        </p:spPr>
        <p:txBody>
          <a:bodyPr wrap="square" rtlCol="0">
            <a:spAutoFit/>
          </a:bodyPr>
          <a:lstStyle/>
          <a:p>
            <a:r>
              <a:rPr lang="en-US" sz="1333" b="1" i="0">
                <a:latin typeface="Barlow SemiBold" pitchFamily="2" charset="77"/>
              </a:rPr>
              <a:t>CONFIDENTIAL</a:t>
            </a:r>
          </a:p>
        </p:txBody>
      </p:sp>
      <p:sp>
        <p:nvSpPr>
          <p:cNvPr id="11" name="TextBox 10">
            <a:extLst>
              <a:ext uri="{FF2B5EF4-FFF2-40B4-BE49-F238E27FC236}">
                <a16:creationId xmlns:a16="http://schemas.microsoft.com/office/drawing/2014/main" id="{33474A7C-21B1-674A-B8F4-B8AAFA5B6575}"/>
              </a:ext>
            </a:extLst>
          </p:cNvPr>
          <p:cNvSpPr txBox="1"/>
          <p:nvPr userDrawn="1"/>
        </p:nvSpPr>
        <p:spPr>
          <a:xfrm>
            <a:off x="10980827" y="6357256"/>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4"/>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461329"/>
            <a:ext cx="6279421" cy="871945"/>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wrap="square" lIns="90000">
            <a:spAutoFit/>
          </a:bodyPr>
          <a:lstStyle>
            <a:lvl1pPr marL="177739" indent="-177739">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592" indent="-171391">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8449563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Page without footer">
  <p:cSld name="Page without footer">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111876317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3" name="Footer Placeholder 2">
            <a:extLst>
              <a:ext uri="{FF2B5EF4-FFF2-40B4-BE49-F238E27FC236}">
                <a16:creationId xmlns:a16="http://schemas.microsoft.com/office/drawing/2014/main" id="{7C0AA60B-AD52-C948-9667-147D464843F5}"/>
              </a:ext>
            </a:extLst>
          </p:cNvPr>
          <p:cNvSpPr>
            <a:spLocks noGrp="1"/>
          </p:cNvSpPr>
          <p:nvPr>
            <p:ph type="ftr" sz="quarter" idx="10"/>
          </p:nvPr>
        </p:nvSpPr>
        <p:spPr/>
        <p:txBody>
          <a:bodyPr/>
          <a:lstStyle/>
          <a:p>
            <a:r>
              <a:rPr lang="en-US"/>
              <a:t>© 2021 ServiceNow, Inc. All Rights Reserved. Confidential.</a:t>
            </a:r>
          </a:p>
        </p:txBody>
      </p:sp>
      <p:sp>
        <p:nvSpPr>
          <p:cNvPr id="4" name="Slide Number Placeholder 3">
            <a:extLst>
              <a:ext uri="{FF2B5EF4-FFF2-40B4-BE49-F238E27FC236}">
                <a16:creationId xmlns:a16="http://schemas.microsoft.com/office/drawing/2014/main" id="{C39EC30B-B9B4-1F42-9463-AED31B2721F6}"/>
              </a:ext>
            </a:extLst>
          </p:cNvPr>
          <p:cNvSpPr>
            <a:spLocks noGrp="1"/>
          </p:cNvSpPr>
          <p:nvPr>
            <p:ph type="sldNum" sz="quarter" idx="11"/>
          </p:nvPr>
        </p:nvSpPr>
        <p:spPr/>
        <p:txBody>
          <a:bodyPr/>
          <a:lstStyle/>
          <a:p>
            <a:fld id="{A9B9714D-1B27-0B43-A9CC-9EF2921F49DC}" type="slidenum">
              <a:rPr lang="en-US" smtClean="0"/>
              <a:pPr/>
              <a:t>‹#›</a:t>
            </a:fld>
            <a:endParaRPr lang="en-US"/>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676279" y="1371393"/>
            <a:ext cx="10836275" cy="361154"/>
          </a:xfrm>
        </p:spPr>
        <p:txBody>
          <a:bodyPr>
            <a:noAutofit/>
          </a:bodyPr>
          <a:lstStyle>
            <a:lvl1pPr marL="0" indent="0">
              <a:buFontTx/>
              <a:buNone/>
              <a:defRPr sz="1996"/>
            </a:lvl1pPr>
          </a:lstStyle>
          <a:p>
            <a:pPr lvl="0"/>
            <a:r>
              <a:rPr lang="en-US"/>
              <a:t>Click to edit Master text styles</a:t>
            </a:r>
          </a:p>
        </p:txBody>
      </p:sp>
    </p:spTree>
    <p:extLst>
      <p:ext uri="{BB962C8B-B14F-4D97-AF65-F5344CB8AC3E}">
        <p14:creationId xmlns:p14="http://schemas.microsoft.com/office/powerpoint/2010/main" val="21968361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1_ Blank slide for charts, screensho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FC6862-F5D7-B77C-A2E1-3024CDA6FEEB}"/>
              </a:ext>
            </a:extLst>
          </p:cNvPr>
          <p:cNvSpPr/>
          <p:nvPr userDrawn="1"/>
        </p:nvSpPr>
        <p:spPr>
          <a:xfrm>
            <a:off x="2027906" y="2"/>
            <a:ext cx="8133014" cy="6858001"/>
          </a:xfrm>
          <a:prstGeom prst="rect">
            <a:avLst/>
          </a:prstGeom>
          <a:gradFill flip="none" rotWithShape="1">
            <a:gsLst>
              <a:gs pos="16000">
                <a:schemeClr val="tx2">
                  <a:lumMod val="50000"/>
                  <a:lumOff val="50000"/>
                  <a:alpha val="11832"/>
                </a:schemeClr>
              </a:gs>
              <a:gs pos="40000">
                <a:schemeClr val="tx2">
                  <a:lumMod val="50000"/>
                  <a:lumOff val="50000"/>
                  <a:alpha val="9101"/>
                </a:schemeClr>
              </a:gs>
              <a:gs pos="0">
                <a:schemeClr val="tx2">
                  <a:lumMod val="50000"/>
                  <a:lumOff val="50000"/>
                  <a:alpha val="12000"/>
                </a:schemeClr>
              </a:gs>
              <a:gs pos="77000">
                <a:schemeClr val="tx2">
                  <a:lumMod val="50000"/>
                  <a:lumOff val="5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400">
              <a:solidFill>
                <a:srgbClr val="FFFFFF"/>
              </a:solidFill>
              <a:latin typeface="Century Gothic" panose="020B0502020202020204" pitchFamily="34" charset="0"/>
            </a:endParaRPr>
          </a:p>
        </p:txBody>
      </p:sp>
      <p:pic>
        <p:nvPicPr>
          <p:cNvPr id="4" name="Picture 3">
            <a:extLst>
              <a:ext uri="{FF2B5EF4-FFF2-40B4-BE49-F238E27FC236}">
                <a16:creationId xmlns:a16="http://schemas.microsoft.com/office/drawing/2014/main" id="{6CDBE971-08B7-AD3F-A6D6-AF531633AF2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7" name="Text Placeholder 11">
            <a:extLst>
              <a:ext uri="{FF2B5EF4-FFF2-40B4-BE49-F238E27FC236}">
                <a16:creationId xmlns:a16="http://schemas.microsoft.com/office/drawing/2014/main" id="{F2EE0D69-6622-43B8-E95B-D0A7871B0139}"/>
              </a:ext>
            </a:extLst>
          </p:cNvPr>
          <p:cNvSpPr>
            <a:spLocks noGrp="1"/>
          </p:cNvSpPr>
          <p:nvPr>
            <p:ph type="body" sz="quarter" idx="11" hasCustomPrompt="1"/>
          </p:nvPr>
        </p:nvSpPr>
        <p:spPr>
          <a:xfrm>
            <a:off x="1946965" y="6439254"/>
            <a:ext cx="5302332" cy="214738"/>
          </a:xfrm>
          <a:prstGeom prst="rect">
            <a:avLst/>
          </a:prstGeom>
        </p:spPr>
        <p:txBody>
          <a:bodyPr/>
          <a:lstStyle>
            <a:lvl1pPr marL="0" indent="0">
              <a:buNone/>
              <a:defRPr sz="600"/>
            </a:lvl1pPr>
            <a:lvl2pPr marL="284077" indent="0">
              <a:buNone/>
              <a:defRPr sz="600"/>
            </a:lvl2pPr>
            <a:lvl3pPr marL="572915" indent="0">
              <a:buNone/>
              <a:defRPr sz="600"/>
            </a:lvl3pPr>
            <a:lvl4pPr marL="856993" indent="0">
              <a:buNone/>
              <a:defRPr sz="600"/>
            </a:lvl4pPr>
            <a:lvl5pPr marL="1141070" indent="0">
              <a:buNone/>
              <a:defRPr sz="600"/>
            </a:lvl5pPr>
          </a:lstStyle>
          <a:p>
            <a:pPr lvl="0"/>
            <a:r>
              <a:rPr lang="en-US"/>
              <a:t>Click to edit text</a:t>
            </a:r>
          </a:p>
        </p:txBody>
      </p:sp>
    </p:spTree>
    <p:extLst>
      <p:ext uri="{BB962C8B-B14F-4D97-AF65-F5344CB8AC3E}">
        <p14:creationId xmlns:p14="http://schemas.microsoft.com/office/powerpoint/2010/main" val="25644959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0B85E6-EEB5-99B8-B77D-92DC13DBC15C}"/>
              </a:ext>
            </a:extLst>
          </p:cNvPr>
          <p:cNvSpPr/>
          <p:nvPr userDrawn="1"/>
        </p:nvSpPr>
        <p:spPr>
          <a:xfrm>
            <a:off x="2027906" y="-1"/>
            <a:ext cx="8133014" cy="6858001"/>
          </a:xfrm>
          <a:prstGeom prst="rect">
            <a:avLst/>
          </a:prstGeom>
          <a:gradFill flip="none" rotWithShape="1">
            <a:gsLst>
              <a:gs pos="16000">
                <a:schemeClr val="tx2">
                  <a:lumMod val="50000"/>
                  <a:lumOff val="50000"/>
                  <a:alpha val="11832"/>
                </a:schemeClr>
              </a:gs>
              <a:gs pos="40000">
                <a:schemeClr val="tx2">
                  <a:lumMod val="50000"/>
                  <a:lumOff val="50000"/>
                  <a:alpha val="9101"/>
                </a:schemeClr>
              </a:gs>
              <a:gs pos="0">
                <a:schemeClr val="tx2">
                  <a:lumMod val="50000"/>
                  <a:lumOff val="50000"/>
                  <a:alpha val="12000"/>
                </a:schemeClr>
              </a:gs>
              <a:gs pos="77000">
                <a:schemeClr val="tx2">
                  <a:lumMod val="50000"/>
                  <a:lumOff val="5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400">
              <a:solidFill>
                <a:srgbClr val="FFFFFF"/>
              </a:solidFill>
              <a:latin typeface="Century Gothic" panose="020B0502020202020204" pitchFamily="34" charset="0"/>
            </a:endParaRPr>
          </a:p>
        </p:txBody>
      </p:sp>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p>
            <a:r>
              <a:rPr lang="en-US"/>
              <a:t>Click to add title</a:t>
            </a:r>
          </a:p>
        </p:txBody>
      </p:sp>
      <p:pic>
        <p:nvPicPr>
          <p:cNvPr id="4" name="Picture 3">
            <a:extLst>
              <a:ext uri="{FF2B5EF4-FFF2-40B4-BE49-F238E27FC236}">
                <a16:creationId xmlns:a16="http://schemas.microsoft.com/office/drawing/2014/main" id="{23C76E10-75CF-7293-5611-ECD4F0A76DA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12" name="Text Placeholder 11">
            <a:extLst>
              <a:ext uri="{FF2B5EF4-FFF2-40B4-BE49-F238E27FC236}">
                <a16:creationId xmlns:a16="http://schemas.microsoft.com/office/drawing/2014/main" id="{6DD18BA6-AE80-AC85-48B4-ABACA77A58D6}"/>
              </a:ext>
            </a:extLst>
          </p:cNvPr>
          <p:cNvSpPr>
            <a:spLocks noGrp="1"/>
          </p:cNvSpPr>
          <p:nvPr>
            <p:ph type="body" sz="quarter" idx="11" hasCustomPrompt="1"/>
          </p:nvPr>
        </p:nvSpPr>
        <p:spPr>
          <a:xfrm>
            <a:off x="1946965" y="6439254"/>
            <a:ext cx="5302332" cy="214738"/>
          </a:xfrm>
          <a:prstGeom prst="rect">
            <a:avLst/>
          </a:prstGeom>
        </p:spPr>
        <p:txBody>
          <a:bodyPr/>
          <a:lstStyle>
            <a:lvl1pPr marL="0" indent="0">
              <a:buNone/>
              <a:defRPr sz="600"/>
            </a:lvl1pPr>
            <a:lvl2pPr marL="284077" indent="0">
              <a:buNone/>
              <a:defRPr sz="600"/>
            </a:lvl2pPr>
            <a:lvl3pPr marL="572915" indent="0">
              <a:buNone/>
              <a:defRPr sz="600"/>
            </a:lvl3pPr>
            <a:lvl4pPr marL="856993" indent="0">
              <a:buNone/>
              <a:defRPr sz="600"/>
            </a:lvl4pPr>
            <a:lvl5pPr marL="1141070" indent="0">
              <a:buNone/>
              <a:defRPr sz="600"/>
            </a:lvl5pPr>
          </a:lstStyle>
          <a:p>
            <a:pPr lvl="0"/>
            <a:r>
              <a:rPr lang="en-US"/>
              <a:t>Click to edit text</a:t>
            </a:r>
          </a:p>
        </p:txBody>
      </p:sp>
    </p:spTree>
    <p:extLst>
      <p:ext uri="{BB962C8B-B14F-4D97-AF65-F5344CB8AC3E}">
        <p14:creationId xmlns:p14="http://schemas.microsoft.com/office/powerpoint/2010/main" val="20982494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322035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589480"/>
      </p:ext>
    </p:extLst>
  </p:cSld>
  <p:clrMapOvr>
    <a:masterClrMapping/>
  </p:clrMapOvr>
  <p:transition>
    <p:fade/>
  </p:transition>
  <p:hf sldNum="0"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6" y="1682998"/>
            <a:ext cx="9375775" cy="1325880"/>
          </a:xfrm>
        </p:spPr>
        <p:txBody>
          <a:bodyPr anchor="b">
            <a:noAutofit/>
          </a:bodyPr>
          <a:lstStyle>
            <a:lvl1pPr>
              <a:lnSpc>
                <a:spcPct val="100000"/>
              </a:lnSpc>
              <a:defRPr sz="4499">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6" y="2988042"/>
            <a:ext cx="9375775"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1" y="6408532"/>
            <a:ext cx="3091610" cy="214746"/>
          </a:xfrm>
          <a:prstGeom prst="rect">
            <a:avLst/>
          </a:prstGeom>
        </p:spPr>
        <p:txBody>
          <a:bodyPr vert="horz" lIns="91416" tIns="45708" rIns="91416" bIns="45708"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1"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16643248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Speaker Intro">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invGray">
          <a:xfrm>
            <a:off x="450410" y="310896"/>
            <a:ext cx="11192256" cy="1197864"/>
          </a:xfrm>
          <a:prstGeom prst="rect">
            <a:avLst/>
          </a:prstGeom>
        </p:spPr>
        <p:txBody>
          <a:bodyPr vert="horz" lIns="91440" tIns="45720" rIns="91440" bIns="45720" rtlCol="0" anchor="t" anchorCtr="0">
            <a:noAutofit/>
          </a:bodyPr>
          <a:lstStyle>
            <a:lvl1pPr>
              <a:defRPr lang="en-US" dirty="0">
                <a:solidFill>
                  <a:schemeClr val="bg1"/>
                </a:solidFill>
              </a:defRPr>
            </a:lvl1pPr>
          </a:lstStyle>
          <a:p>
            <a:pPr lvl="0"/>
            <a:r>
              <a:rPr lang="en-US"/>
              <a:t>Click to edit Master title style</a:t>
            </a:r>
          </a:p>
        </p:txBody>
      </p:sp>
      <p:pic>
        <p:nvPicPr>
          <p:cNvPr id="10" name="Picture 9">
            <a:extLst>
              <a:ext uri="{FF2B5EF4-FFF2-40B4-BE49-F238E27FC236}">
                <a16:creationId xmlns:a16="http://schemas.microsoft.com/office/drawing/2014/main" id="{C53862D4-0B82-4619-B022-06484A1186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3" name="TextBox 2">
            <a:extLst>
              <a:ext uri="{FF2B5EF4-FFF2-40B4-BE49-F238E27FC236}">
                <a16:creationId xmlns:a16="http://schemas.microsoft.com/office/drawing/2014/main" id="{88FE05C3-CD84-0A40-9C94-10F4E9A80F8E}"/>
              </a:ext>
            </a:extLst>
          </p:cNvPr>
          <p:cNvSpPr txBox="1"/>
          <p:nvPr userDrawn="1"/>
        </p:nvSpPr>
        <p:spPr>
          <a:xfrm>
            <a:off x="8155459" y="6524368"/>
            <a:ext cx="0" cy="0"/>
          </a:xfrm>
          <a:prstGeom prst="rect">
            <a:avLst/>
          </a:prstGeom>
          <a:noFill/>
        </p:spPr>
        <p:txBody>
          <a:bodyPr wrap="none" rtlCol="0">
            <a:noAutofit/>
          </a:bodyPr>
          <a:lstStyle/>
          <a:p>
            <a:pPr algn="l">
              <a:spcBef>
                <a:spcPts val="300"/>
              </a:spcBef>
            </a:pPr>
            <a:endParaRPr lang="en-US" sz="1600"/>
          </a:p>
        </p:txBody>
      </p:sp>
      <p:sp>
        <p:nvSpPr>
          <p:cNvPr id="4" name="Rectangle 3">
            <a:extLst>
              <a:ext uri="{FF2B5EF4-FFF2-40B4-BE49-F238E27FC236}">
                <a16:creationId xmlns:a16="http://schemas.microsoft.com/office/drawing/2014/main" id="{3A47CE7D-E288-FF48-9F27-0A48946C6514}"/>
              </a:ext>
            </a:extLst>
          </p:cNvPr>
          <p:cNvSpPr/>
          <p:nvPr userDrawn="1"/>
        </p:nvSpPr>
        <p:spPr>
          <a:xfrm>
            <a:off x="7512909" y="6252519"/>
            <a:ext cx="4349578"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tx1"/>
              </a:solidFill>
            </a:endParaRPr>
          </a:p>
        </p:txBody>
      </p:sp>
      <p:sp>
        <p:nvSpPr>
          <p:cNvPr id="12" name="Footer Placeholder 4">
            <a:extLst>
              <a:ext uri="{FF2B5EF4-FFF2-40B4-BE49-F238E27FC236}">
                <a16:creationId xmlns:a16="http://schemas.microsoft.com/office/drawing/2014/main" id="{E86A0312-D234-4A68-B344-1CEE0F01D35F}"/>
              </a:ext>
            </a:extLst>
          </p:cNvPr>
          <p:cNvSpPr txBox="1">
            <a:spLocks/>
          </p:cNvSpPr>
          <p:nvPr userDrawn="1"/>
        </p:nvSpPr>
        <p:spPr>
          <a:xfrm>
            <a:off x="9144000" y="6408532"/>
            <a:ext cx="2577978" cy="227046"/>
          </a:xfrm>
          <a:prstGeom prst="rect">
            <a:avLst/>
          </a:prstGeom>
        </p:spPr>
        <p:txBody>
          <a:bodyPr vert="horz" lIns="91416" tIns="45708" rIns="91416" bIns="45708"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Tree>
    <p:extLst>
      <p:ext uri="{BB962C8B-B14F-4D97-AF65-F5344CB8AC3E}">
        <p14:creationId xmlns:p14="http://schemas.microsoft.com/office/powerpoint/2010/main" val="735865265"/>
      </p:ext>
    </p:extLst>
  </p:cSld>
  <p:clrMapOvr>
    <a:masterClrMapping/>
  </p:clrMapOvr>
  <p:transition>
    <p:fade/>
  </p:transition>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1751" y="3599349"/>
            <a:ext cx="10441443" cy="1374775"/>
          </a:xfrm>
        </p:spPr>
        <p:txBody>
          <a:bodyPr/>
          <a:lstStyle>
            <a:lvl1pPr marL="0" indent="0">
              <a:buFont typeface="Calibri" panose="020F0502020204030204" pitchFamily="34" charset="0"/>
              <a:buChar char=" "/>
              <a:defRPr sz="1997" b="0">
                <a:solidFill>
                  <a:schemeClr val="bg2"/>
                </a:solidFill>
                <a:latin typeface="+mn-lt"/>
                <a:ea typeface="Barlow" panose="00000500000000000000" pitchFamily="2" charset="0"/>
                <a:cs typeface="Barlow" panose="00000500000000000000" pitchFamily="2" charset="0"/>
              </a:defRPr>
            </a:lvl1pPr>
            <a:lvl2pPr marL="0" indent="0">
              <a:spcBef>
                <a:spcPts val="300"/>
              </a:spcBef>
              <a:buFont typeface="Calibri" panose="020F0502020204030204" pitchFamily="34" charset="0"/>
              <a:buChar char=" "/>
              <a:defRPr sz="1797">
                <a:solidFill>
                  <a:schemeClr val="bg2"/>
                </a:solidFill>
                <a:latin typeface="+mn-lt"/>
                <a:ea typeface="Barlow" panose="00000500000000000000" pitchFamily="2" charset="0"/>
                <a:cs typeface="Barlow" panose="00000500000000000000" pitchFamily="2"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787" y="2731259"/>
            <a:ext cx="11185080" cy="668692"/>
          </a:xfrm>
        </p:spPr>
        <p:txBody>
          <a:bodyPr/>
          <a:lstStyle>
            <a:lvl1pPr>
              <a:lnSpc>
                <a:spcPct val="90000"/>
              </a:lnSpc>
              <a:defRPr sz="4397" b="1">
                <a:solidFill>
                  <a:schemeClr val="bg2"/>
                </a:solidFill>
              </a:defRPr>
            </a:lvl1pPr>
          </a:lstStyle>
          <a:p>
            <a:r>
              <a:rPr lang="en-US"/>
              <a:t>Click to edit master title style</a:t>
            </a:r>
          </a:p>
        </p:txBody>
      </p:sp>
    </p:spTree>
    <p:extLst>
      <p:ext uri="{BB962C8B-B14F-4D97-AF65-F5344CB8AC3E}">
        <p14:creationId xmlns:p14="http://schemas.microsoft.com/office/powerpoint/2010/main" val="1316819895"/>
      </p:ext>
    </p:extLst>
  </p:cSld>
  <p:clrMapOvr>
    <a:masterClrMapping/>
  </p:clrMapOvr>
  <p:hf sldNum="0"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393500"/>
            <a:ext cx="6301187" cy="729395"/>
          </a:xfrm>
          <a:prstGeom prst="rect">
            <a:avLst/>
          </a:prstGeom>
        </p:spPr>
        <p:txBody>
          <a:bodyPr wrap="square">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1" name="TextBox 10">
            <a:extLst>
              <a:ext uri="{FF2B5EF4-FFF2-40B4-BE49-F238E27FC236}">
                <a16:creationId xmlns:a16="http://schemas.microsoft.com/office/drawing/2014/main" id="{33474A7C-21B1-674A-B8F4-B8AAFA5B6575}"/>
              </a:ext>
            </a:extLst>
          </p:cNvPr>
          <p:cNvSpPr txBox="1"/>
          <p:nvPr userDrawn="1"/>
        </p:nvSpPr>
        <p:spPr>
          <a:xfrm>
            <a:off x="10980826" y="6357255"/>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7" y="596902"/>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1" y="1461327"/>
            <a:ext cx="6279421" cy="87213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wrap="square" lIns="90000">
            <a:spAutoFit/>
          </a:bodyPr>
          <a:lstStyle>
            <a:lvl1pPr marL="177743" indent="-177743">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601" indent="-171395">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7699233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612618" y="401178"/>
            <a:ext cx="11120514" cy="590931"/>
          </a:xfrm>
          <a:prstGeom prst="rect">
            <a:avLst/>
          </a:prstGeom>
        </p:spPr>
        <p:txBody>
          <a:bodyPr wrap="square" lIns="0" tIns="0" rIns="0" bIns="0">
            <a:spAutoFit/>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3986556" y="1686216"/>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4270926" y="1936363"/>
            <a:ext cx="827375" cy="372410"/>
          </a:xfrm>
          <a:prstGeom prst="rect">
            <a:avLst/>
          </a:prstGeom>
        </p:spPr>
        <p:txBody>
          <a:bodyPr wrap="square" lIns="0" tIns="0" rIns="0" bIns="0">
            <a:spAutoFit/>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4351107" y="3262707"/>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4222287" y="2774438"/>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41" indent="0">
              <a:buNone/>
              <a:defRPr b="1" i="0">
                <a:latin typeface="Barlow" pitchFamily="2" charset="77"/>
              </a:defRPr>
            </a:lvl2pPr>
            <a:lvl3pPr marL="914080" indent="0">
              <a:buNone/>
              <a:defRPr b="1" i="0">
                <a:latin typeface="Barlow" pitchFamily="2" charset="77"/>
              </a:defRPr>
            </a:lvl3pPr>
            <a:lvl4pPr marL="1371121" indent="0">
              <a:buNone/>
              <a:defRPr b="1" i="0">
                <a:latin typeface="Barlow" pitchFamily="2" charset="77"/>
              </a:defRPr>
            </a:lvl4pPr>
            <a:lvl5pPr marL="1828160"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4230226" y="3473349"/>
            <a:ext cx="2095302" cy="268728"/>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41" indent="0">
              <a:buNone/>
              <a:defRPr sz="1200" b="0" i="0">
                <a:latin typeface="Barlow Light" pitchFamily="2" charset="77"/>
              </a:defRPr>
            </a:lvl2pPr>
            <a:lvl3pPr marL="914080" indent="0">
              <a:buNone/>
              <a:defRPr sz="1200" b="0" i="0">
                <a:latin typeface="Barlow Light" pitchFamily="2" charset="77"/>
              </a:defRPr>
            </a:lvl3pPr>
            <a:lvl4pPr marL="1371121" indent="0">
              <a:buNone/>
              <a:defRPr sz="1200" b="0" i="0">
                <a:latin typeface="Barlow Light" pitchFamily="2" charset="77"/>
              </a:defRPr>
            </a:lvl4pPr>
            <a:lvl5pPr marL="1828160"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6668481" y="1686216"/>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6943110" y="1936363"/>
            <a:ext cx="827375" cy="372410"/>
          </a:xfrm>
          <a:prstGeom prst="rect">
            <a:avLst/>
          </a:prstGeom>
        </p:spPr>
        <p:txBody>
          <a:bodyPr wrap="square" lIns="0" tIns="0" rIns="0" bIns="0">
            <a:spAutoFit/>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7023291" y="3262707"/>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6894472" y="2774438"/>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41" indent="0">
              <a:buNone/>
              <a:defRPr b="1" i="0">
                <a:latin typeface="Barlow" pitchFamily="2" charset="77"/>
              </a:defRPr>
            </a:lvl2pPr>
            <a:lvl3pPr marL="914080" indent="0">
              <a:buNone/>
              <a:defRPr b="1" i="0">
                <a:latin typeface="Barlow" pitchFamily="2" charset="77"/>
              </a:defRPr>
            </a:lvl3pPr>
            <a:lvl4pPr marL="1371121" indent="0">
              <a:buNone/>
              <a:defRPr b="1" i="0">
                <a:latin typeface="Barlow" pitchFamily="2" charset="77"/>
              </a:defRPr>
            </a:lvl4pPr>
            <a:lvl5pPr marL="1828160"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6902411" y="3473349"/>
            <a:ext cx="2095302" cy="268728"/>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41" indent="0">
              <a:buNone/>
              <a:defRPr sz="1200" b="0" i="0">
                <a:latin typeface="Barlow Light" pitchFamily="2" charset="77"/>
              </a:defRPr>
            </a:lvl2pPr>
            <a:lvl3pPr marL="914080" indent="0">
              <a:buNone/>
              <a:defRPr sz="1200" b="0" i="0">
                <a:latin typeface="Barlow Light" pitchFamily="2" charset="77"/>
              </a:defRPr>
            </a:lvl3pPr>
            <a:lvl4pPr marL="1371121" indent="0">
              <a:buNone/>
              <a:defRPr sz="1200" b="0" i="0">
                <a:latin typeface="Barlow Light" pitchFamily="2" charset="77"/>
              </a:defRPr>
            </a:lvl4pPr>
            <a:lvl5pPr marL="1828160" indent="0">
              <a:buNone/>
              <a:defRPr sz="1200" b="0" i="0">
                <a:latin typeface="Barlow Light" pitchFamily="2" charset="77"/>
              </a:defRPr>
            </a:lvl5pPr>
          </a:lstStyle>
          <a:p>
            <a:pPr lvl="0"/>
            <a:r>
              <a:rPr lang="en-US"/>
              <a:t>Click to edit Master text styles</a:t>
            </a:r>
          </a:p>
        </p:txBody>
      </p:sp>
      <p:sp>
        <p:nvSpPr>
          <p:cNvPr id="43" name="Rectangle 42">
            <a:extLst>
              <a:ext uri="{FF2B5EF4-FFF2-40B4-BE49-F238E27FC236}">
                <a16:creationId xmlns:a16="http://schemas.microsoft.com/office/drawing/2014/main" id="{4C64869D-34E4-0044-82D0-E70B733834CF}"/>
              </a:ext>
            </a:extLst>
          </p:cNvPr>
          <p:cNvSpPr/>
          <p:nvPr userDrawn="1"/>
        </p:nvSpPr>
        <p:spPr>
          <a:xfrm>
            <a:off x="9400397" y="1686216"/>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5" name="Picture Placeholder 13">
            <a:extLst>
              <a:ext uri="{FF2B5EF4-FFF2-40B4-BE49-F238E27FC236}">
                <a16:creationId xmlns:a16="http://schemas.microsoft.com/office/drawing/2014/main" id="{BC8A66F9-58A0-8540-9BBF-61F8325F5AB3}"/>
              </a:ext>
            </a:extLst>
          </p:cNvPr>
          <p:cNvSpPr>
            <a:spLocks noGrp="1"/>
          </p:cNvSpPr>
          <p:nvPr>
            <p:ph type="pic" sz="quarter" idx="36"/>
          </p:nvPr>
        </p:nvSpPr>
        <p:spPr>
          <a:xfrm>
            <a:off x="9675027" y="1936363"/>
            <a:ext cx="827375" cy="372410"/>
          </a:xfrm>
          <a:prstGeom prst="rect">
            <a:avLst/>
          </a:prstGeom>
        </p:spPr>
        <p:txBody>
          <a:bodyPr wrap="square" lIns="0" tIns="0" rIns="0" bIns="0">
            <a:spAutoFit/>
          </a:bodyPr>
          <a:lstStyle>
            <a:lvl1pPr marL="0" indent="0">
              <a:buNone/>
              <a:defRPr sz="1600"/>
            </a:lvl1pPr>
          </a:lstStyle>
          <a:p>
            <a:endParaRPr lang="en-US"/>
          </a:p>
        </p:txBody>
      </p:sp>
      <p:cxnSp>
        <p:nvCxnSpPr>
          <p:cNvPr id="46" name="Straight Connector 45">
            <a:extLst>
              <a:ext uri="{FF2B5EF4-FFF2-40B4-BE49-F238E27FC236}">
                <a16:creationId xmlns:a16="http://schemas.microsoft.com/office/drawing/2014/main" id="{200D76ED-13C3-164C-864F-4D0E9E7B0C25}"/>
              </a:ext>
            </a:extLst>
          </p:cNvPr>
          <p:cNvCxnSpPr>
            <a:cxnSpLocks/>
          </p:cNvCxnSpPr>
          <p:nvPr userDrawn="1"/>
        </p:nvCxnSpPr>
        <p:spPr>
          <a:xfrm>
            <a:off x="9755208" y="3262707"/>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55">
            <a:extLst>
              <a:ext uri="{FF2B5EF4-FFF2-40B4-BE49-F238E27FC236}">
                <a16:creationId xmlns:a16="http://schemas.microsoft.com/office/drawing/2014/main" id="{4381CA3F-DE75-A747-AAC6-47799C8A13E4}"/>
              </a:ext>
            </a:extLst>
          </p:cNvPr>
          <p:cNvSpPr>
            <a:spLocks noGrp="1"/>
          </p:cNvSpPr>
          <p:nvPr>
            <p:ph type="body" sz="quarter" idx="37"/>
          </p:nvPr>
        </p:nvSpPr>
        <p:spPr>
          <a:xfrm>
            <a:off x="9626388" y="2774438"/>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41" indent="0">
              <a:buNone/>
              <a:defRPr b="1" i="0">
                <a:latin typeface="Barlow" pitchFamily="2" charset="77"/>
              </a:defRPr>
            </a:lvl2pPr>
            <a:lvl3pPr marL="914080" indent="0">
              <a:buNone/>
              <a:defRPr b="1" i="0">
                <a:latin typeface="Barlow" pitchFamily="2" charset="77"/>
              </a:defRPr>
            </a:lvl3pPr>
            <a:lvl4pPr marL="1371121" indent="0">
              <a:buNone/>
              <a:defRPr b="1" i="0">
                <a:latin typeface="Barlow" pitchFamily="2" charset="77"/>
              </a:defRPr>
            </a:lvl4pPr>
            <a:lvl5pPr marL="1828160" indent="0">
              <a:buNone/>
              <a:defRPr b="1" i="0">
                <a:latin typeface="Barlow" pitchFamily="2" charset="77"/>
              </a:defRPr>
            </a:lvl5pPr>
          </a:lstStyle>
          <a:p>
            <a:pPr lvl="0"/>
            <a:r>
              <a:rPr lang="en-US"/>
              <a:t>Click to edit Master text styles</a:t>
            </a:r>
          </a:p>
        </p:txBody>
      </p:sp>
      <p:sp>
        <p:nvSpPr>
          <p:cNvPr id="50" name="Text Placeholder 65">
            <a:extLst>
              <a:ext uri="{FF2B5EF4-FFF2-40B4-BE49-F238E27FC236}">
                <a16:creationId xmlns:a16="http://schemas.microsoft.com/office/drawing/2014/main" id="{758FCBC4-89DF-F045-9023-1A497954C553}"/>
              </a:ext>
            </a:extLst>
          </p:cNvPr>
          <p:cNvSpPr>
            <a:spLocks noGrp="1"/>
          </p:cNvSpPr>
          <p:nvPr>
            <p:ph type="body" sz="quarter" idx="38"/>
          </p:nvPr>
        </p:nvSpPr>
        <p:spPr>
          <a:xfrm>
            <a:off x="9634328" y="3473349"/>
            <a:ext cx="2095302" cy="268728"/>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41" indent="0">
              <a:buNone/>
              <a:defRPr sz="1200" b="0" i="0">
                <a:latin typeface="Barlow Light" pitchFamily="2" charset="77"/>
              </a:defRPr>
            </a:lvl2pPr>
            <a:lvl3pPr marL="914080" indent="0">
              <a:buNone/>
              <a:defRPr sz="1200" b="0" i="0">
                <a:latin typeface="Barlow Light" pitchFamily="2" charset="77"/>
              </a:defRPr>
            </a:lvl3pPr>
            <a:lvl4pPr marL="1371121" indent="0">
              <a:buNone/>
              <a:defRPr sz="1200" b="0" i="0">
                <a:latin typeface="Barlow Light" pitchFamily="2" charset="77"/>
              </a:defRPr>
            </a:lvl4pPr>
            <a:lvl5pPr marL="1828160"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1226071" y="1686216"/>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1510441" y="1936363"/>
            <a:ext cx="827375" cy="372410"/>
          </a:xfrm>
          <a:prstGeom prst="rect">
            <a:avLst/>
          </a:prstGeom>
        </p:spPr>
        <p:txBody>
          <a:bodyPr wrap="square" lIns="0" tIns="0" rIns="0" bIns="0">
            <a:spAutoFit/>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1590622" y="3262707"/>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1461802" y="2774438"/>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41" indent="0">
              <a:buNone/>
              <a:defRPr b="1" i="0">
                <a:latin typeface="Barlow" pitchFamily="2" charset="77"/>
              </a:defRPr>
            </a:lvl2pPr>
            <a:lvl3pPr marL="914080" indent="0">
              <a:buNone/>
              <a:defRPr b="1" i="0">
                <a:latin typeface="Barlow" pitchFamily="2" charset="77"/>
              </a:defRPr>
            </a:lvl3pPr>
            <a:lvl4pPr marL="1371121" indent="0">
              <a:buNone/>
              <a:defRPr b="1" i="0">
                <a:latin typeface="Barlow" pitchFamily="2" charset="77"/>
              </a:defRPr>
            </a:lvl4pPr>
            <a:lvl5pPr marL="1828160"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1469741" y="3473349"/>
            <a:ext cx="2095302" cy="268728"/>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41" indent="0">
              <a:buNone/>
              <a:defRPr sz="1200" b="0" i="0">
                <a:latin typeface="Barlow Light" pitchFamily="2" charset="77"/>
              </a:defRPr>
            </a:lvl2pPr>
            <a:lvl3pPr marL="914080" indent="0">
              <a:buNone/>
              <a:defRPr sz="1200" b="0" i="0">
                <a:latin typeface="Barlow Light" pitchFamily="2" charset="77"/>
              </a:defRPr>
            </a:lvl3pPr>
            <a:lvl4pPr marL="1371121" indent="0">
              <a:buNone/>
              <a:defRPr sz="1200" b="0" i="0">
                <a:latin typeface="Barlow Light" pitchFamily="2" charset="77"/>
              </a:defRPr>
            </a:lvl4pPr>
            <a:lvl5pPr marL="1828160" indent="0">
              <a:buNone/>
              <a:defRPr sz="1200" b="0" i="0">
                <a:latin typeface="Barlow Light" pitchFamily="2" charset="77"/>
              </a:defRPr>
            </a:lvl5pPr>
          </a:lstStyle>
          <a:p>
            <a:pPr lvl="0"/>
            <a:r>
              <a:rPr lang="en-US"/>
              <a:t>Click to edit Master text styles</a:t>
            </a:r>
          </a:p>
        </p:txBody>
      </p:sp>
      <p:sp>
        <p:nvSpPr>
          <p:cNvPr id="55" name="Rectangle 54">
            <a:extLst>
              <a:ext uri="{FF2B5EF4-FFF2-40B4-BE49-F238E27FC236}">
                <a16:creationId xmlns:a16="http://schemas.microsoft.com/office/drawing/2014/main" id="{D542C6F3-BF2D-1846-8920-348232A3ED0D}"/>
              </a:ext>
            </a:extLst>
          </p:cNvPr>
          <p:cNvSpPr/>
          <p:nvPr userDrawn="1"/>
        </p:nvSpPr>
        <p:spPr>
          <a:xfrm>
            <a:off x="0" y="6245700"/>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56" name="Rectangle 55">
            <a:extLst>
              <a:ext uri="{FF2B5EF4-FFF2-40B4-BE49-F238E27FC236}">
                <a16:creationId xmlns:a16="http://schemas.microsoft.com/office/drawing/2014/main" id="{1894B7CB-2B3E-5549-984E-87B33C602E0A}"/>
              </a:ext>
            </a:extLst>
          </p:cNvPr>
          <p:cNvSpPr/>
          <p:nvPr userDrawn="1"/>
        </p:nvSpPr>
        <p:spPr>
          <a:xfrm>
            <a:off x="0" y="6245700"/>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57" name="Graphic 56">
            <a:extLst>
              <a:ext uri="{FF2B5EF4-FFF2-40B4-BE49-F238E27FC236}">
                <a16:creationId xmlns:a16="http://schemas.microsoft.com/office/drawing/2014/main" id="{4139DB59-6B71-ED49-8F0A-8BBA0EFE19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8640"/>
            <a:ext cx="315603" cy="394607"/>
          </a:xfrm>
          <a:prstGeom prst="rect">
            <a:avLst/>
          </a:prstGeom>
        </p:spPr>
      </p:pic>
      <p:sp>
        <p:nvSpPr>
          <p:cNvPr id="58" name="Footer Placeholder 4">
            <a:extLst>
              <a:ext uri="{FF2B5EF4-FFF2-40B4-BE49-F238E27FC236}">
                <a16:creationId xmlns:a16="http://schemas.microsoft.com/office/drawing/2014/main" id="{A8D778B4-5A5A-DC45-83F2-0950C03F2CC3}"/>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59" name="Slide Number Placeholder 5">
            <a:extLst>
              <a:ext uri="{FF2B5EF4-FFF2-40B4-BE49-F238E27FC236}">
                <a16:creationId xmlns:a16="http://schemas.microsoft.com/office/drawing/2014/main" id="{747120B7-33BC-E940-8C7E-3B8E9AE57E23}"/>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39822791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2_Title and subtitle with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7"/>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393501"/>
            <a:ext cx="10845151" cy="729395"/>
          </a:xfrm>
          <a:prstGeom prst="rect">
            <a:avLst/>
          </a:prstGeom>
        </p:spPr>
        <p:txBody>
          <a:bodyPr wrap="square">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7"/>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2"/>
            <a:ext cx="315603" cy="394607"/>
          </a:xfrm>
          <a:prstGeom prst="rect">
            <a:avLst/>
          </a:prstGeom>
        </p:spPr>
      </p:pic>
      <p:sp>
        <p:nvSpPr>
          <p:cNvPr id="10" name="TextBox 9">
            <a:extLst>
              <a:ext uri="{FF2B5EF4-FFF2-40B4-BE49-F238E27FC236}">
                <a16:creationId xmlns:a16="http://schemas.microsoft.com/office/drawing/2014/main" id="{18A1F32E-EFE4-E94D-982D-8C3BF0CD4150}"/>
              </a:ext>
            </a:extLst>
          </p:cNvPr>
          <p:cNvSpPr txBox="1"/>
          <p:nvPr userDrawn="1"/>
        </p:nvSpPr>
        <p:spPr>
          <a:xfrm>
            <a:off x="750919" y="6379032"/>
            <a:ext cx="1490956" cy="297454"/>
          </a:xfrm>
          <a:prstGeom prst="rect">
            <a:avLst/>
          </a:prstGeom>
          <a:noFill/>
        </p:spPr>
        <p:txBody>
          <a:bodyPr wrap="square" rtlCol="0">
            <a:spAutoFit/>
          </a:bodyPr>
          <a:lstStyle/>
          <a:p>
            <a:r>
              <a:rPr lang="en-US" sz="1333" b="1" i="0">
                <a:latin typeface="Barlow SemiBold" pitchFamily="2" charset="77"/>
              </a:rPr>
              <a:t>CONFIDENTIAL</a:t>
            </a:r>
          </a:p>
        </p:txBody>
      </p:sp>
      <p:sp>
        <p:nvSpPr>
          <p:cNvPr id="11" name="TextBox 10">
            <a:extLst>
              <a:ext uri="{FF2B5EF4-FFF2-40B4-BE49-F238E27FC236}">
                <a16:creationId xmlns:a16="http://schemas.microsoft.com/office/drawing/2014/main" id="{33474A7C-21B1-674A-B8F4-B8AAFA5B6575}"/>
              </a:ext>
            </a:extLst>
          </p:cNvPr>
          <p:cNvSpPr txBox="1"/>
          <p:nvPr userDrawn="1"/>
        </p:nvSpPr>
        <p:spPr>
          <a:xfrm>
            <a:off x="10980827" y="6357256"/>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02066" y="942929"/>
            <a:ext cx="10853858" cy="848990"/>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wrap="square">
            <a:spAutoFit/>
          </a:bodyPr>
          <a:lstStyle>
            <a:lvl1pPr marL="0" indent="0">
              <a:lnSpc>
                <a:spcPct val="110000"/>
              </a:lnSpc>
              <a:spcBef>
                <a:spcPts val="0"/>
              </a:spcBef>
              <a:spcAft>
                <a:spcPts val="1333"/>
              </a:spcAft>
              <a:buNone/>
              <a:defRPr sz="2666"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p:txBody>
      </p:sp>
      <p:sp>
        <p:nvSpPr>
          <p:cNvPr id="16" name="Text Placeholder 15">
            <a:extLst>
              <a:ext uri="{FF2B5EF4-FFF2-40B4-BE49-F238E27FC236}">
                <a16:creationId xmlns:a16="http://schemas.microsoft.com/office/drawing/2014/main" id="{2F2DDF82-F9BE-F740-9D86-67092F5F3FEA}"/>
              </a:ext>
            </a:extLst>
          </p:cNvPr>
          <p:cNvSpPr>
            <a:spLocks noGrp="1"/>
          </p:cNvSpPr>
          <p:nvPr>
            <p:ph type="body" sz="quarter" idx="11"/>
          </p:nvPr>
        </p:nvSpPr>
        <p:spPr>
          <a:xfrm>
            <a:off x="519876" y="1759504"/>
            <a:ext cx="10868381" cy="2092855"/>
          </a:xfrm>
          <a:prstGeom prst="rect">
            <a:avLst/>
          </a:prstGeom>
        </p:spPr>
        <p:txBody>
          <a:bodyPr wrap="square">
            <a:spAutoFit/>
          </a:bodyPr>
          <a:lstStyle>
            <a:lvl1pPr marL="0" indent="0">
              <a:buNone/>
              <a:defRPr sz="2132" b="0" i="0">
                <a:solidFill>
                  <a:schemeClr val="tx2"/>
                </a:solidFill>
                <a:latin typeface="Barlow Light" pitchFamily="2" charset="77"/>
              </a:defRPr>
            </a:lvl1pPr>
            <a:lvl2pPr marL="177739" indent="-177739">
              <a:tabLst/>
              <a:defRPr sz="1600" b="0" i="0">
                <a:solidFill>
                  <a:schemeClr val="tx2"/>
                </a:solidFill>
                <a:latin typeface="Barlow Light" pitchFamily="2" charset="77"/>
              </a:defRPr>
            </a:lvl2pPr>
            <a:lvl3pPr marL="357592" indent="-179855">
              <a:tabLst/>
              <a:defRPr sz="1467" b="0" i="0">
                <a:solidFill>
                  <a:schemeClr val="tx2"/>
                </a:solidFill>
                <a:latin typeface="Barlow Light" pitchFamily="2" charset="77"/>
              </a:defRPr>
            </a:lvl3pPr>
            <a:lvl4pPr marL="537446" indent="-179855">
              <a:tabLst/>
              <a:defRPr sz="1400" b="0" i="0">
                <a:solidFill>
                  <a:schemeClr val="tx2"/>
                </a:solidFill>
                <a:latin typeface="Barlow Light" pitchFamily="2" charset="77"/>
              </a:defRPr>
            </a:lvl4pPr>
            <a:lvl5pPr marL="715182" indent="-177739">
              <a:tabLst/>
              <a:defRPr sz="1400" b="0" i="0">
                <a:solidFill>
                  <a:schemeClr val="tx2"/>
                </a:solidFill>
                <a:latin typeface="Barlow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78405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Headline 3" type="title">
  <p:cSld name="Headline 3">
    <p:spTree>
      <p:nvGrpSpPr>
        <p:cNvPr id="1" name="Shape 36"/>
        <p:cNvGrpSpPr/>
        <p:nvPr/>
      </p:nvGrpSpPr>
      <p:grpSpPr>
        <a:xfrm>
          <a:off x="0" y="0"/>
          <a:ext cx="0" cy="0"/>
          <a:chOff x="0" y="0"/>
          <a:chExt cx="0" cy="0"/>
        </a:xfrm>
      </p:grpSpPr>
      <p:sp>
        <p:nvSpPr>
          <p:cNvPr id="37" name="Google Shape;37;p98"/>
          <p:cNvSpPr txBox="1">
            <a:spLocks noGrp="1"/>
          </p:cNvSpPr>
          <p:nvPr>
            <p:ph type="ctrTitle"/>
          </p:nvPr>
        </p:nvSpPr>
        <p:spPr>
          <a:xfrm>
            <a:off x="609441" y="685800"/>
            <a:ext cx="10969943" cy="2514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98"/>
          <p:cNvSpPr txBox="1">
            <a:spLocks noGrp="1"/>
          </p:cNvSpPr>
          <p:nvPr>
            <p:ph type="subTitle" idx="1"/>
          </p:nvPr>
        </p:nvSpPr>
        <p:spPr>
          <a:xfrm>
            <a:off x="609441" y="3200400"/>
            <a:ext cx="10969943" cy="20574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32387739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7"/>
        <p:cNvGrpSpPr/>
        <p:nvPr/>
      </p:nvGrpSpPr>
      <p:grpSpPr>
        <a:xfrm>
          <a:off x="0" y="0"/>
          <a:ext cx="0" cy="0"/>
          <a:chOff x="0" y="0"/>
          <a:chExt cx="0" cy="0"/>
        </a:xfrm>
      </p:grpSpPr>
      <p:sp>
        <p:nvSpPr>
          <p:cNvPr id="58" name="Google Shape;58;g230b1a41ba8_0_220"/>
          <p:cNvSpPr txBox="1">
            <a:spLocks noGrp="1"/>
          </p:cNvSpPr>
          <p:nvPr>
            <p:ph type="title"/>
          </p:nvPr>
        </p:nvSpPr>
        <p:spPr>
          <a:xfrm>
            <a:off x="1408698" y="1127050"/>
            <a:ext cx="9371359" cy="1183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g230b1a41ba8_0_220"/>
          <p:cNvSpPr txBox="1">
            <a:spLocks noGrp="1"/>
          </p:cNvSpPr>
          <p:nvPr>
            <p:ph type="body" idx="1"/>
          </p:nvPr>
        </p:nvSpPr>
        <p:spPr>
          <a:xfrm>
            <a:off x="1434746" y="3029622"/>
            <a:ext cx="9319472" cy="2057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0" name="Google Shape;60;g230b1a41ba8_0_220"/>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g230b1a41ba8_0_220"/>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g230b1a41ba8_0_22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2527634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Dividing slide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3DDE9-25B6-E848-9734-E78AF010B91F}"/>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16" name="Text Placeholder 15">
            <a:extLst>
              <a:ext uri="{FF2B5EF4-FFF2-40B4-BE49-F238E27FC236}">
                <a16:creationId xmlns:a16="http://schemas.microsoft.com/office/drawing/2014/main" id="{893B850B-4EBF-F14D-890E-761E4C5D9E0B}"/>
              </a:ext>
            </a:extLst>
          </p:cNvPr>
          <p:cNvSpPr>
            <a:spLocks noGrp="1"/>
          </p:cNvSpPr>
          <p:nvPr>
            <p:ph type="body" sz="quarter" idx="10"/>
          </p:nvPr>
        </p:nvSpPr>
        <p:spPr>
          <a:xfrm>
            <a:off x="792333" y="1258705"/>
            <a:ext cx="6283435" cy="898682"/>
          </a:xfrm>
          <a:prstGeom prst="rect">
            <a:avLst/>
          </a:prstGeom>
          <a:noFill/>
        </p:spPr>
        <p:txBody>
          <a:bodyPr wrap="square" rtlCol="0">
            <a:spAutoFit/>
          </a:bodyPr>
          <a:lstStyle>
            <a:lvl1pPr marL="0" indent="0">
              <a:buNone/>
              <a:defRPr lang="en-US" sz="3199" b="1" i="0">
                <a:solidFill>
                  <a:schemeClr val="bg1"/>
                </a:solidFill>
                <a:latin typeface="Barlow SemiBold" pitchFamily="2" charset="77"/>
              </a:defRPr>
            </a:lvl1pPr>
            <a:lvl2pPr>
              <a:defRPr lang="en-US"/>
            </a:lvl2pPr>
            <a:lvl3pPr>
              <a:defRPr lang="en-US" sz="2399"/>
            </a:lvl3pPr>
            <a:lvl4pPr>
              <a:defRPr lang="en-US" sz="2399"/>
            </a:lvl4pPr>
            <a:lvl5pPr>
              <a:defRPr lang="en-US" sz="2399"/>
            </a:lvl5pPr>
          </a:lstStyle>
          <a:p>
            <a:pPr marL="0" lvl="0" defTabSz="609402"/>
            <a:r>
              <a:rPr lang="en-US"/>
              <a:t>Click to edit Master text styles</a:t>
            </a:r>
          </a:p>
        </p:txBody>
      </p:sp>
      <p:cxnSp>
        <p:nvCxnSpPr>
          <p:cNvPr id="18" name="Straight Connector 17">
            <a:extLst>
              <a:ext uri="{FF2B5EF4-FFF2-40B4-BE49-F238E27FC236}">
                <a16:creationId xmlns:a16="http://schemas.microsoft.com/office/drawing/2014/main" id="{6E5D2186-4AB4-8041-85D5-F0C3CE9A4D78}"/>
              </a:ext>
            </a:extLst>
          </p:cNvPr>
          <p:cNvCxnSpPr>
            <a:cxnSpLocks/>
          </p:cNvCxnSpPr>
          <p:nvPr userDrawn="1"/>
        </p:nvCxnSpPr>
        <p:spPr>
          <a:xfrm>
            <a:off x="914162" y="2102583"/>
            <a:ext cx="122976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D588764-0335-4E4A-BE91-17D8835D3C33}"/>
              </a:ext>
            </a:extLst>
          </p:cNvPr>
          <p:cNvSpPr>
            <a:spLocks noGrp="1"/>
          </p:cNvSpPr>
          <p:nvPr>
            <p:ph type="body" sz="quarter" idx="11"/>
          </p:nvPr>
        </p:nvSpPr>
        <p:spPr>
          <a:xfrm>
            <a:off x="746289" y="2936473"/>
            <a:ext cx="9213128" cy="989692"/>
          </a:xfrm>
          <a:prstGeom prst="rect">
            <a:avLst/>
          </a:prstGeom>
        </p:spPr>
        <p:txBody>
          <a:bodyPr/>
          <a:lstStyle>
            <a:lvl1pPr marL="0" indent="0">
              <a:buNone/>
              <a:defRPr sz="5865" b="0" i="0">
                <a:solidFill>
                  <a:schemeClr val="bg1"/>
                </a:solidFill>
                <a:latin typeface="Barlow" pitchFamily="2" charset="77"/>
              </a:defRPr>
            </a:lvl1pPr>
            <a:lvl2pPr>
              <a:defRPr b="0" i="0">
                <a:latin typeface="Barlow Light" pitchFamily="2" charset="77"/>
              </a:defRPr>
            </a:lvl2pPr>
            <a:lvl3pPr>
              <a:defRPr b="0" i="0">
                <a:latin typeface="Barlow Light" pitchFamily="2" charset="77"/>
              </a:defRPr>
            </a:lvl3pPr>
            <a:lvl4pPr>
              <a:defRPr b="0" i="0">
                <a:latin typeface="Barlow Light" pitchFamily="2" charset="77"/>
              </a:defRPr>
            </a:lvl4pPr>
            <a:lvl5pPr>
              <a:defRPr b="0" i="0">
                <a:latin typeface="Barlow Light" pitchFamily="2" charset="77"/>
              </a:defRPr>
            </a:lvl5pPr>
          </a:lstStyle>
          <a:p>
            <a:pPr lvl="0"/>
            <a:r>
              <a:rPr lang="en-US"/>
              <a:t>Click to edit Master text</a:t>
            </a:r>
          </a:p>
        </p:txBody>
      </p:sp>
      <p:sp>
        <p:nvSpPr>
          <p:cNvPr id="26" name="Text Placeholder 25">
            <a:extLst>
              <a:ext uri="{FF2B5EF4-FFF2-40B4-BE49-F238E27FC236}">
                <a16:creationId xmlns:a16="http://schemas.microsoft.com/office/drawing/2014/main" id="{09B63535-3612-DB4E-89CF-793399CBE50E}"/>
              </a:ext>
            </a:extLst>
          </p:cNvPr>
          <p:cNvSpPr>
            <a:spLocks noGrp="1"/>
          </p:cNvSpPr>
          <p:nvPr>
            <p:ph type="body" sz="quarter" idx="12"/>
          </p:nvPr>
        </p:nvSpPr>
        <p:spPr>
          <a:xfrm>
            <a:off x="803100" y="3861312"/>
            <a:ext cx="5333055" cy="532493"/>
          </a:xfrm>
          <a:prstGeom prst="rect">
            <a:avLst/>
          </a:prstGeom>
        </p:spPr>
        <p:txBody>
          <a:bodyPr/>
          <a:lstStyle>
            <a:lvl1pPr marL="0" indent="0">
              <a:buNone/>
              <a:defRPr sz="2666" b="0" i="0">
                <a:solidFill>
                  <a:schemeClr val="bg1"/>
                </a:solidFill>
                <a:latin typeface="Barlow" pitchFamily="2" charset="77"/>
              </a:defRPr>
            </a:lvl1pPr>
          </a:lstStyle>
          <a:p>
            <a:pPr lvl="0"/>
            <a:r>
              <a:rPr lang="en-US"/>
              <a:t>Click to edit Master text styles</a:t>
            </a:r>
          </a:p>
        </p:txBody>
      </p:sp>
      <p:sp>
        <p:nvSpPr>
          <p:cNvPr id="20" name="TextBox 19">
            <a:extLst>
              <a:ext uri="{FF2B5EF4-FFF2-40B4-BE49-F238E27FC236}">
                <a16:creationId xmlns:a16="http://schemas.microsoft.com/office/drawing/2014/main" id="{5A9C9AC0-9DBC-184A-A5C8-DA35674EE291}"/>
              </a:ext>
            </a:extLst>
          </p:cNvPr>
          <p:cNvSpPr txBox="1"/>
          <p:nvPr userDrawn="1"/>
        </p:nvSpPr>
        <p:spPr>
          <a:xfrm>
            <a:off x="10980826" y="6357255"/>
            <a:ext cx="729153" cy="338554"/>
          </a:xfrm>
          <a:prstGeom prst="rect">
            <a:avLst/>
          </a:prstGeom>
          <a:noFill/>
        </p:spPr>
        <p:txBody>
          <a:bodyPr wrap="square" rtlCol="0">
            <a:spAutoFit/>
          </a:bodyPr>
          <a:lstStyle/>
          <a:p>
            <a:pPr algn="r"/>
            <a:fld id="{5E38ECB3-9377-1A4B-A4DE-52AFB3C97B68}" type="slidenum">
              <a:rPr lang="en-US" sz="1600" b="1" i="0">
                <a:solidFill>
                  <a:schemeClr val="bg1"/>
                </a:solidFill>
                <a:latin typeface="Barlow SemiBold" pitchFamily="2" charset="77"/>
              </a:rPr>
              <a:pPr algn="r"/>
              <a:t>‹#›</a:t>
            </a:fld>
            <a:endParaRPr lang="en-US" sz="1600" b="1" i="0">
              <a:solidFill>
                <a:schemeClr val="bg1"/>
              </a:solidFill>
              <a:latin typeface="Barlow SemiBold" pitchFamily="2" charset="77"/>
            </a:endParaRPr>
          </a:p>
        </p:txBody>
      </p:sp>
      <p:pic>
        <p:nvPicPr>
          <p:cNvPr id="9" name="Graphic 8">
            <a:extLst>
              <a:ext uri="{FF2B5EF4-FFF2-40B4-BE49-F238E27FC236}">
                <a16:creationId xmlns:a16="http://schemas.microsoft.com/office/drawing/2014/main" id="{904A721A-0C14-BB40-9630-8F906A807C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7082"/>
          <a:stretch/>
        </p:blipFill>
        <p:spPr>
          <a:xfrm>
            <a:off x="6626173" y="995854"/>
            <a:ext cx="4905665" cy="5862147"/>
          </a:xfrm>
          <a:prstGeom prst="rect">
            <a:avLst/>
          </a:prstGeom>
        </p:spPr>
      </p:pic>
    </p:spTree>
    <p:extLst>
      <p:ext uri="{BB962C8B-B14F-4D97-AF65-F5344CB8AC3E}">
        <p14:creationId xmlns:p14="http://schemas.microsoft.com/office/powerpoint/2010/main" val="1789382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7">
            <a:extLst>
              <a:ext uri="{FF2B5EF4-FFF2-40B4-BE49-F238E27FC236}">
                <a16:creationId xmlns:a16="http://schemas.microsoft.com/office/drawing/2014/main" id="{D8E0D42E-679E-40AA-B71B-E9828D62A9A8}"/>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16833589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ubtitle and Conte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7">
            <a:extLst>
              <a:ext uri="{FF2B5EF4-FFF2-40B4-BE49-F238E27FC236}">
                <a16:creationId xmlns:a16="http://schemas.microsoft.com/office/drawing/2014/main" id="{D8E0D42E-679E-40AA-B71B-E9828D62A9A8}"/>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18031083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71871848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1_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Tree>
    <p:extLst>
      <p:ext uri="{BB962C8B-B14F-4D97-AF65-F5344CB8AC3E}">
        <p14:creationId xmlns:p14="http://schemas.microsoft.com/office/powerpoint/2010/main" val="29788922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01103453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7313295"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7313295" cy="685801"/>
          </a:xfrm>
        </p:spPr>
        <p:txBody>
          <a:bodyPr wrap="square" tIns="91440" rIns="457200">
            <a:normAutofit/>
          </a:bodyPr>
          <a:lstStyle>
            <a:lvl1pPr marL="0" inden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4037548" cy="6858000"/>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7313295"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7313295" cy="457201"/>
          </a:xfrm>
        </p:spPr>
        <p:txBody>
          <a:bodyPr wrap="square" tIns="91440" rIns="457200">
            <a:normAutofit/>
          </a:bodyPr>
          <a:lstStyle>
            <a:lvl1pPr marL="0" indent="0">
              <a:buNone/>
              <a:defRPr sz="12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sp>
        <p:nvSpPr>
          <p:cNvPr id="3" name="Rectangle 2">
            <a:extLst>
              <a:ext uri="{FF2B5EF4-FFF2-40B4-BE49-F238E27FC236}">
                <a16:creationId xmlns:a16="http://schemas.microsoft.com/office/drawing/2014/main" id="{D2EE7238-46D1-5D78-06FF-3FD568FEB138}"/>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descr="A picture containing text, clipart&#10;&#10;Description automatically generated">
            <a:extLst>
              <a:ext uri="{FF2B5EF4-FFF2-40B4-BE49-F238E27FC236}">
                <a16:creationId xmlns:a16="http://schemas.microsoft.com/office/drawing/2014/main" id="{9B8467F6-85A8-337D-6E55-0D039846DB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2" name="TextBox 11">
            <a:extLst>
              <a:ext uri="{FF2B5EF4-FFF2-40B4-BE49-F238E27FC236}">
                <a16:creationId xmlns:a16="http://schemas.microsoft.com/office/drawing/2014/main" id="{02E36701-556C-96F9-0B38-07F669C55A18}"/>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Tree>
    <p:extLst>
      <p:ext uri="{BB962C8B-B14F-4D97-AF65-F5344CB8AC3E}">
        <p14:creationId xmlns:p14="http://schemas.microsoft.com/office/powerpoint/2010/main" val="3444755083"/>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8" name="Rectangle 7">
            <a:extLst>
              <a:ext uri="{FF2B5EF4-FFF2-40B4-BE49-F238E27FC236}">
                <a16:creationId xmlns:a16="http://schemas.microsoft.com/office/drawing/2014/main" id="{D08F9C02-B156-2729-3473-69EE7AE91D24}"/>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9" name="Picture 8" descr="A picture containing text, clipart&#10;&#10;Description automatically generated">
            <a:extLst>
              <a:ext uri="{FF2B5EF4-FFF2-40B4-BE49-F238E27FC236}">
                <a16:creationId xmlns:a16="http://schemas.microsoft.com/office/drawing/2014/main" id="{487DF1A5-CFFE-15A2-6ECC-11238D1348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Tree>
    <p:extLst>
      <p:ext uri="{BB962C8B-B14F-4D97-AF65-F5344CB8AC3E}">
        <p14:creationId xmlns:p14="http://schemas.microsoft.com/office/powerpoint/2010/main" val="3786673839"/>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88825" cy="4343400"/>
          </a:xfrm>
          <a:solidFill>
            <a:schemeClr val="tx1"/>
          </a:solidFill>
        </p:spPr>
        <p:txBody>
          <a:bodyP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7836" y="6200198"/>
            <a:ext cx="2713658"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08574" y="6200198"/>
            <a:ext cx="2742486"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
        <p:nvSpPr>
          <p:cNvPr id="5" name="Rectangle 4">
            <a:extLst>
              <a:ext uri="{FF2B5EF4-FFF2-40B4-BE49-F238E27FC236}">
                <a16:creationId xmlns:a16="http://schemas.microsoft.com/office/drawing/2014/main" id="{8B8E32D2-3B9D-50DC-E3DC-D171A0A4A72A}"/>
              </a:ext>
            </a:extLst>
          </p:cNvPr>
          <p:cNvSpPr/>
          <p:nvPr userDrawn="1"/>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2"/>
              </a:solidFill>
            </a:endParaRPr>
          </a:p>
        </p:txBody>
      </p:sp>
      <p:sp>
        <p:nvSpPr>
          <p:cNvPr id="6" name="Rectangle 5">
            <a:extLst>
              <a:ext uri="{FF2B5EF4-FFF2-40B4-BE49-F238E27FC236}">
                <a16:creationId xmlns:a16="http://schemas.microsoft.com/office/drawing/2014/main" id="{9774A279-00EB-8F8D-D22F-78224D5C80A4}"/>
              </a:ext>
            </a:extLst>
          </p:cNvPr>
          <p:cNvSpPr/>
          <p:nvPr userDrawn="1"/>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47">
            <a:extLst>
              <a:ext uri="{FF2B5EF4-FFF2-40B4-BE49-F238E27FC236}">
                <a16:creationId xmlns:a16="http://schemas.microsoft.com/office/drawing/2014/main" id="{A1F92C9A-DAFC-4746-F6AD-AA829D9426DD}"/>
              </a:ext>
            </a:extLst>
          </p:cNvPr>
          <p:cNvSpPr>
            <a:spLocks noGrp="1"/>
          </p:cNvSpPr>
          <p:nvPr>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11" name="Text Placeholder 51">
            <a:extLst>
              <a:ext uri="{FF2B5EF4-FFF2-40B4-BE49-F238E27FC236}">
                <a16:creationId xmlns:a16="http://schemas.microsoft.com/office/drawing/2014/main" id="{530B836D-50C6-590A-F7AE-FD2B4186EC1B}"/>
              </a:ext>
            </a:extLst>
          </p:cNvPr>
          <p:cNvSpPr>
            <a:spLocks noGrp="1"/>
          </p:cNvSpPr>
          <p:nvPr>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12" name="Picture 11" descr="A picture containing text, clipart&#10;&#10;Description automatically generated">
            <a:extLst>
              <a:ext uri="{FF2B5EF4-FFF2-40B4-BE49-F238E27FC236}">
                <a16:creationId xmlns:a16="http://schemas.microsoft.com/office/drawing/2014/main" id="{C9450A3B-1906-493F-C53B-77A4550798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Tree>
    <p:extLst>
      <p:ext uri="{BB962C8B-B14F-4D97-AF65-F5344CB8AC3E}">
        <p14:creationId xmlns:p14="http://schemas.microsoft.com/office/powerpoint/2010/main" val="278313293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6856214"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6856214" cy="685801"/>
          </a:xfrm>
        </p:spPr>
        <p:txBody>
          <a:bodyPr wrap="square" tIns="91440" rIns="457200">
            <a:normAutofit/>
          </a:bodyPr>
          <a:lstStyle>
            <a:lvl1pPr marL="0" indent="0">
              <a:buNone/>
              <a:defRPr sz="1799">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3963144"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6856214"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6856214" cy="457201"/>
          </a:xfrm>
        </p:spPr>
        <p:txBody>
          <a:bodyPr wrap="square" tIns="91440" rIns="457200">
            <a:normAutofit/>
          </a:bodyPr>
          <a:lstStyle>
            <a:lvl1pPr marL="0" indent="0">
              <a:buNone/>
              <a:defRPr sz="12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p:nvGrpSpPr>
        <p:grpSpPr>
          <a:xfrm rot="16200000" flipH="1">
            <a:off x="8722624" y="3394602"/>
            <a:ext cx="6858000" cy="74404"/>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
        <p:nvSpPr>
          <p:cNvPr id="3" name="Rectangle 2">
            <a:extLst>
              <a:ext uri="{FF2B5EF4-FFF2-40B4-BE49-F238E27FC236}">
                <a16:creationId xmlns:a16="http://schemas.microsoft.com/office/drawing/2014/main" id="{FD800C7C-A31C-F135-CC25-DDB551E025E3}"/>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pic>
        <p:nvPicPr>
          <p:cNvPr id="11" name="Picture 10" descr="A picture containing text, clipart&#10;&#10;Description automatically generated">
            <a:extLst>
              <a:ext uri="{FF2B5EF4-FFF2-40B4-BE49-F238E27FC236}">
                <a16:creationId xmlns:a16="http://schemas.microsoft.com/office/drawing/2014/main" id="{2FAC85EA-E972-F231-9394-06619A3F22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2" name="TextBox 11">
            <a:extLst>
              <a:ext uri="{FF2B5EF4-FFF2-40B4-BE49-F238E27FC236}">
                <a16:creationId xmlns:a16="http://schemas.microsoft.com/office/drawing/2014/main" id="{D25B874C-718D-50FD-A3F1-6EC16F2A5C9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3" name="Google Shape;57;p1">
            <a:extLst>
              <a:ext uri="{FF2B5EF4-FFF2-40B4-BE49-F238E27FC236}">
                <a16:creationId xmlns:a16="http://schemas.microsoft.com/office/drawing/2014/main" id="{243E469E-32BE-397B-CF44-2A1F8D2F5FB2}"/>
              </a:ext>
            </a:extLst>
          </p:cNvPr>
          <p:cNvGrpSpPr/>
          <p:nvPr userDrawn="1"/>
        </p:nvGrpSpPr>
        <p:grpSpPr>
          <a:xfrm rot="16200000" flipH="1">
            <a:off x="8722624" y="3394602"/>
            <a:ext cx="6858000" cy="74404"/>
            <a:chOff x="-600" y="0"/>
            <a:chExt cx="7289973" cy="267900"/>
          </a:xfrm>
        </p:grpSpPr>
        <p:sp>
          <p:nvSpPr>
            <p:cNvPr id="14" name="Google Shape;58;p1">
              <a:extLst>
                <a:ext uri="{FF2B5EF4-FFF2-40B4-BE49-F238E27FC236}">
                  <a16:creationId xmlns:a16="http://schemas.microsoft.com/office/drawing/2014/main" id="{3C027448-02B7-4856-5926-6F6FCDF55B9F}"/>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5" name="Google Shape;59;p1">
              <a:extLst>
                <a:ext uri="{FF2B5EF4-FFF2-40B4-BE49-F238E27FC236}">
                  <a16:creationId xmlns:a16="http://schemas.microsoft.com/office/drawing/2014/main" id="{A1E2259F-5391-735B-B028-4DD3018F416F}"/>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6" name="Google Shape;60;p1">
              <a:extLst>
                <a:ext uri="{FF2B5EF4-FFF2-40B4-BE49-F238E27FC236}">
                  <a16:creationId xmlns:a16="http://schemas.microsoft.com/office/drawing/2014/main" id="{6703B252-E658-F685-65E6-D2C280580DB1}"/>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7" name="Google Shape;61;p1">
              <a:extLst>
                <a:ext uri="{FF2B5EF4-FFF2-40B4-BE49-F238E27FC236}">
                  <a16:creationId xmlns:a16="http://schemas.microsoft.com/office/drawing/2014/main" id="{8BEE11AC-7444-8F27-14C2-D6BAE5F720C4}"/>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8" name="Google Shape;62;p1">
              <a:extLst>
                <a:ext uri="{FF2B5EF4-FFF2-40B4-BE49-F238E27FC236}">
                  <a16:creationId xmlns:a16="http://schemas.microsoft.com/office/drawing/2014/main" id="{53239019-CD51-4FD4-8CD1-1B79842F58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63;p1">
              <a:extLst>
                <a:ext uri="{FF2B5EF4-FFF2-40B4-BE49-F238E27FC236}">
                  <a16:creationId xmlns:a16="http://schemas.microsoft.com/office/drawing/2014/main" id="{2EF27441-2008-02D2-D482-870CE58889A2}"/>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95579312"/>
      </p:ext>
    </p:extLst>
  </p:cSld>
  <p:clrMapOvr>
    <a:masterClrMapping/>
  </p:clrMapOvr>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p:nvGrpSpPr>
        <p:grpSpPr>
          <a:xfrm rot="16200000" flipH="1">
            <a:off x="-3389174" y="3394602"/>
            <a:ext cx="6858000" cy="74404"/>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
        <p:nvSpPr>
          <p:cNvPr id="8" name="Rectangle 7">
            <a:extLst>
              <a:ext uri="{FF2B5EF4-FFF2-40B4-BE49-F238E27FC236}">
                <a16:creationId xmlns:a16="http://schemas.microsoft.com/office/drawing/2014/main" id="{BC765A43-F8BF-E608-3442-57B7216EE7EC}"/>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pic>
        <p:nvPicPr>
          <p:cNvPr id="9" name="Picture 8" descr="A picture containing text, clipart&#10;&#10;Description automatically generated">
            <a:extLst>
              <a:ext uri="{FF2B5EF4-FFF2-40B4-BE49-F238E27FC236}">
                <a16:creationId xmlns:a16="http://schemas.microsoft.com/office/drawing/2014/main" id="{1773CBF4-294D-2E67-06D7-CDF7CADD12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10" name="Google Shape;57;p1">
            <a:extLst>
              <a:ext uri="{FF2B5EF4-FFF2-40B4-BE49-F238E27FC236}">
                <a16:creationId xmlns:a16="http://schemas.microsoft.com/office/drawing/2014/main" id="{49C5F80C-A678-EE64-D82B-70DED06248F9}"/>
              </a:ext>
            </a:extLst>
          </p:cNvPr>
          <p:cNvGrpSpPr/>
          <p:nvPr userDrawn="1"/>
        </p:nvGrpSpPr>
        <p:grpSpPr>
          <a:xfrm rot="16200000" flipH="1">
            <a:off x="-3389174" y="3394602"/>
            <a:ext cx="6858000" cy="74404"/>
            <a:chOff x="-600" y="0"/>
            <a:chExt cx="7289973" cy="267900"/>
          </a:xfrm>
        </p:grpSpPr>
        <p:sp>
          <p:nvSpPr>
            <p:cNvPr id="13" name="Google Shape;58;p1">
              <a:extLst>
                <a:ext uri="{FF2B5EF4-FFF2-40B4-BE49-F238E27FC236}">
                  <a16:creationId xmlns:a16="http://schemas.microsoft.com/office/drawing/2014/main" id="{25FBB7A1-3D01-7750-060D-2BE66544FAD7}"/>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4" name="Google Shape;59;p1">
              <a:extLst>
                <a:ext uri="{FF2B5EF4-FFF2-40B4-BE49-F238E27FC236}">
                  <a16:creationId xmlns:a16="http://schemas.microsoft.com/office/drawing/2014/main" id="{3076B3C2-1890-D1A5-414B-5DF6E90B234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6" name="Google Shape;60;p1">
              <a:extLst>
                <a:ext uri="{FF2B5EF4-FFF2-40B4-BE49-F238E27FC236}">
                  <a16:creationId xmlns:a16="http://schemas.microsoft.com/office/drawing/2014/main" id="{3D494C2E-1936-DB1F-A946-A8984A7D8C6A}"/>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7" name="Google Shape;61;p1">
              <a:extLst>
                <a:ext uri="{FF2B5EF4-FFF2-40B4-BE49-F238E27FC236}">
                  <a16:creationId xmlns:a16="http://schemas.microsoft.com/office/drawing/2014/main" id="{541A7F60-A294-4551-C3CC-95E8CE08AB33}"/>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8" name="Google Shape;62;p1">
              <a:extLst>
                <a:ext uri="{FF2B5EF4-FFF2-40B4-BE49-F238E27FC236}">
                  <a16:creationId xmlns:a16="http://schemas.microsoft.com/office/drawing/2014/main" id="{7B7400D1-5E5A-1820-F172-272716983B9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63;p1">
              <a:extLst>
                <a:ext uri="{FF2B5EF4-FFF2-40B4-BE49-F238E27FC236}">
                  <a16:creationId xmlns:a16="http://schemas.microsoft.com/office/drawing/2014/main" id="{0FD93CD6-5061-38B5-61B0-B7B8C6F9E95A}"/>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3852888277"/>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0251" y="0"/>
            <a:ext cx="6934170"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4113728" cy="2286000"/>
          </a:xfrm>
          <a:prstGeom prst="rect">
            <a:avLst/>
          </a:prstGeom>
        </p:spPr>
        <p:txBody>
          <a:bodyPr wrap="square" rIns="457200" bIns="91440" anchor="b">
            <a:noAutofit/>
          </a:bodyPr>
          <a:lstStyle>
            <a:lvl1pPr>
              <a:defRPr sz="2799">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4113728"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p:nvGrpSpPr>
        <p:grpSpPr>
          <a:xfrm rot="16200000" flipH="1">
            <a:off x="8722624" y="3394602"/>
            <a:ext cx="6858000" cy="74404"/>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
        <p:nvSpPr>
          <p:cNvPr id="3" name="Rectangle 2">
            <a:extLst>
              <a:ext uri="{FF2B5EF4-FFF2-40B4-BE49-F238E27FC236}">
                <a16:creationId xmlns:a16="http://schemas.microsoft.com/office/drawing/2014/main" id="{2BE07FF9-C325-ACDE-CC9E-1DFFC7770242}"/>
              </a:ext>
            </a:extLst>
          </p:cNvPr>
          <p:cNvSpPr/>
          <p:nvPr userDrawn="1"/>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pic>
        <p:nvPicPr>
          <p:cNvPr id="7" name="Picture 6" descr="A picture containing text, clipart&#10;&#10;Description automatically generated">
            <a:extLst>
              <a:ext uri="{FF2B5EF4-FFF2-40B4-BE49-F238E27FC236}">
                <a16:creationId xmlns:a16="http://schemas.microsoft.com/office/drawing/2014/main" id="{31DFF66C-A230-AAAC-5A37-AC5CCBFBFB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8" name="TextBox 7">
            <a:extLst>
              <a:ext uri="{FF2B5EF4-FFF2-40B4-BE49-F238E27FC236}">
                <a16:creationId xmlns:a16="http://schemas.microsoft.com/office/drawing/2014/main" id="{BFFC33FE-8E08-2113-CBE5-EA60399B7AA7}"/>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1" name="Google Shape;57;p1">
            <a:extLst>
              <a:ext uri="{FF2B5EF4-FFF2-40B4-BE49-F238E27FC236}">
                <a16:creationId xmlns:a16="http://schemas.microsoft.com/office/drawing/2014/main" id="{662AE797-5583-F284-3982-197267D842C4}"/>
              </a:ext>
            </a:extLst>
          </p:cNvPr>
          <p:cNvGrpSpPr/>
          <p:nvPr userDrawn="1"/>
        </p:nvGrpSpPr>
        <p:grpSpPr>
          <a:xfrm rot="16200000" flipH="1">
            <a:off x="8722624" y="3394602"/>
            <a:ext cx="6858000" cy="74404"/>
            <a:chOff x="-600" y="0"/>
            <a:chExt cx="7289973" cy="267900"/>
          </a:xfrm>
        </p:grpSpPr>
        <p:sp>
          <p:nvSpPr>
            <p:cNvPr id="12" name="Google Shape;58;p1">
              <a:extLst>
                <a:ext uri="{FF2B5EF4-FFF2-40B4-BE49-F238E27FC236}">
                  <a16:creationId xmlns:a16="http://schemas.microsoft.com/office/drawing/2014/main" id="{46FF7BE5-8106-A98D-1B2C-6469C1C5CB6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3" name="Google Shape;59;p1">
              <a:extLst>
                <a:ext uri="{FF2B5EF4-FFF2-40B4-BE49-F238E27FC236}">
                  <a16:creationId xmlns:a16="http://schemas.microsoft.com/office/drawing/2014/main" id="{F5366001-5CFB-6401-B95B-D1D10AFB589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4" name="Google Shape;60;p1">
              <a:extLst>
                <a:ext uri="{FF2B5EF4-FFF2-40B4-BE49-F238E27FC236}">
                  <a16:creationId xmlns:a16="http://schemas.microsoft.com/office/drawing/2014/main" id="{E05137A7-A64E-9C59-06AF-5A337EC1563B}"/>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5" name="Google Shape;61;p1">
              <a:extLst>
                <a:ext uri="{FF2B5EF4-FFF2-40B4-BE49-F238E27FC236}">
                  <a16:creationId xmlns:a16="http://schemas.microsoft.com/office/drawing/2014/main" id="{6E4D620F-D687-EDB0-21A8-032F579D7004}"/>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6" name="Google Shape;62;p1">
              <a:extLst>
                <a:ext uri="{FF2B5EF4-FFF2-40B4-BE49-F238E27FC236}">
                  <a16:creationId xmlns:a16="http://schemas.microsoft.com/office/drawing/2014/main" id="{80D43E6E-E9BF-BC9A-E18C-384FAAC854B2}"/>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4" name="Google Shape;63;p1">
              <a:extLst>
                <a:ext uri="{FF2B5EF4-FFF2-40B4-BE49-F238E27FC236}">
                  <a16:creationId xmlns:a16="http://schemas.microsoft.com/office/drawing/2014/main" id="{0EC0A5DD-89D6-EBF7-B701-12F1745DFB20}"/>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4042762281"/>
      </p:ext>
    </p:extLst>
  </p:cSld>
  <p:clrMapOvr>
    <a:masterClrMapping/>
  </p:clrMapOvr>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08574"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1"/>
            <a:ext cx="5942053" cy="4343399"/>
          </a:xfrm>
        </p:spPr>
        <p:txBody>
          <a:bodyPr tIns="182880" rIns="0">
            <a:normAutofit/>
          </a:bodyPr>
          <a:lstStyle>
            <a:lvl1pPr marL="0" indent="0">
              <a:lnSpc>
                <a:spcPct val="100000"/>
              </a:lnSpc>
              <a:buNone/>
              <a:defRPr sz="1799" b="1" i="0">
                <a:solidFill>
                  <a:schemeClr val="tx2"/>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441" y="685800"/>
            <a:ext cx="5942052"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20866133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 lined headline with subtitle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lvl1pPr>
              <a:defRPr>
                <a:solidFill>
                  <a:schemeClr val="bg1"/>
                </a:solidFill>
              </a:defRPr>
            </a:lvl1p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hasCustomPrompt="1"/>
          </p:nvPr>
        </p:nvSpPr>
        <p:spPr>
          <a:xfrm>
            <a:off x="448055" y="2006444"/>
            <a:ext cx="11189907" cy="4162581"/>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hasCustomPrompt="1"/>
          </p:nvPr>
        </p:nvSpPr>
        <p:spPr>
          <a:xfrm>
            <a:off x="447421" y="1481981"/>
            <a:ext cx="11190563" cy="365760"/>
          </a:xfrm>
        </p:spPr>
        <p:txBody>
          <a:bodyPr vert="horz" lIns="91440" tIns="45720" rIns="91440" bIns="45720" rtlCol="0">
            <a:noAutofit/>
          </a:bodyPr>
          <a:lstStyle>
            <a:lvl1pPr marL="0" indent="0">
              <a:buNone/>
              <a:defRPr lang="en-US" sz="2000" dirty="0">
                <a:solidFill>
                  <a:schemeClr val="bg1"/>
                </a:solidFill>
              </a:defRPr>
            </a:lvl1pPr>
          </a:lstStyle>
          <a:p>
            <a:pPr marL="228600" lvl="0" indent="-228600"/>
            <a:r>
              <a:rPr lang="en-GB"/>
              <a:t>Click to edit master text styles</a:t>
            </a:r>
          </a:p>
        </p:txBody>
      </p:sp>
    </p:spTree>
    <p:extLst>
      <p:ext uri="{BB962C8B-B14F-4D97-AF65-F5344CB8AC3E}">
        <p14:creationId xmlns:p14="http://schemas.microsoft.com/office/powerpoint/2010/main" val="36174092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3903" y="1933216"/>
            <a:ext cx="1371243"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51" y="685800"/>
            <a:ext cx="10969930"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3903" y="3429000"/>
            <a:ext cx="4099265"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599242" y="3429000"/>
            <a:ext cx="460889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75844"/>
            <a:ext cx="1371243"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1046469128"/>
      </p:ext>
    </p:extLst>
  </p:cSld>
  <p:clrMapOvr>
    <a:masterClrMapping/>
  </p:clrMapOvr>
  <p:transition>
    <p:fade/>
  </p:transition>
  <p:extLst>
    <p:ext uri="{DCECCB84-F9BA-43D5-87BE-67443E8EF086}">
      <p15:sldGuideLst xmlns:p15="http://schemas.microsoft.com/office/powerpoint/2012/main"/>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167" y="1953570"/>
            <a:ext cx="1361517"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2" y="3429001"/>
            <a:ext cx="457080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3820" y="3429000"/>
            <a:ext cx="4551402"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43100"/>
            <a:ext cx="1361518"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2737" y="1965212"/>
            <a:ext cx="1371243"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3820" y="1965212"/>
            <a:ext cx="1351835"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580133278"/>
      </p:ext>
    </p:extLst>
  </p:cSld>
  <p:clrMapOvr>
    <a:masterClrMapping/>
  </p:clrMapOvr>
  <p:transition>
    <p:fade/>
  </p:transition>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0684" y="1943100"/>
            <a:ext cx="1371243"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7333"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3980"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441" y="1943099"/>
            <a:ext cx="1256973"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1" y="3429000"/>
            <a:ext cx="3199567"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6090"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2739"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6089" y="1943099"/>
            <a:ext cx="1256972"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2738" y="1943100"/>
            <a:ext cx="1256970"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283993721"/>
      </p:ext>
    </p:extLst>
  </p:cSld>
  <p:clrMapOvr>
    <a:masterClrMapping/>
  </p:clrMapOvr>
  <p:transition>
    <p:fade/>
  </p:transition>
  <p:extLst>
    <p:ext uri="{DCECCB84-F9BA-43D5-87BE-67443E8EF086}">
      <p15:sldGuideLst xmlns:p15="http://schemas.microsoft.com/office/powerpoint/2012/main"/>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063"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1712"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08358" y="4343402"/>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06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1712"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08358"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063" y="2057400"/>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08358"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1712"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7" name="Rectangle 6">
            <a:extLst>
              <a:ext uri="{FF2B5EF4-FFF2-40B4-BE49-F238E27FC236}">
                <a16:creationId xmlns:a16="http://schemas.microsoft.com/office/drawing/2014/main" id="{DD5E0480-C14D-E514-523E-2CF6D4B79CC8}"/>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1786423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n-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3384" y="2057400"/>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0034" y="2069122"/>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3384"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0033"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3384"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003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2" name="Rectangle 1">
            <a:extLst>
              <a:ext uri="{FF2B5EF4-FFF2-40B4-BE49-F238E27FC236}">
                <a16:creationId xmlns:a16="http://schemas.microsoft.com/office/drawing/2014/main" id="{591E9652-10D1-E63D-7F6F-C06EE2CE9EDA}"/>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Tree>
    <p:extLst>
      <p:ext uri="{BB962C8B-B14F-4D97-AF65-F5344CB8AC3E}">
        <p14:creationId xmlns:p14="http://schemas.microsoft.com/office/powerpoint/2010/main" val="3005714224"/>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4" name="Google Shape;779;g230b1a41ba8_2_137">
            <a:extLst>
              <a:ext uri="{FF2B5EF4-FFF2-40B4-BE49-F238E27FC236}">
                <a16:creationId xmlns:a16="http://schemas.microsoft.com/office/drawing/2014/main" id="{28BF631E-3E73-31AE-46F8-31ED906C4E86}"/>
              </a:ext>
            </a:extLst>
          </p:cNvPr>
          <p:cNvSpPr/>
          <p:nvPr/>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2" name="Google Shape;779;g230b1a41ba8_2_137">
            <a:extLst>
              <a:ext uri="{FF2B5EF4-FFF2-40B4-BE49-F238E27FC236}">
                <a16:creationId xmlns:a16="http://schemas.microsoft.com/office/drawing/2014/main" id="{6CB97F1B-EE6E-F6C9-FC87-D5CB69077AC1}"/>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89130359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pic>
        <p:nvPicPr>
          <p:cNvPr id="2" name="Picture 1">
            <a:extLst>
              <a:ext uri="{FF2B5EF4-FFF2-40B4-BE49-F238E27FC236}">
                <a16:creationId xmlns:a16="http://schemas.microsoft.com/office/drawing/2014/main" id="{5E97A193-C60A-9168-FEA4-B23EBE5224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4" name="TextBox 3">
            <a:extLst>
              <a:ext uri="{FF2B5EF4-FFF2-40B4-BE49-F238E27FC236}">
                <a16:creationId xmlns:a16="http://schemas.microsoft.com/office/drawing/2014/main" id="{70AD1AC0-ADFB-1D1F-9EAA-861DEEC0221F}"/>
              </a:ext>
            </a:extLst>
          </p:cNvPr>
          <p:cNvSpPr txBox="1"/>
          <p:nvPr userDrawn="1"/>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6" name="Picture 5">
            <a:extLst>
              <a:ext uri="{FF2B5EF4-FFF2-40B4-BE49-F238E27FC236}">
                <a16:creationId xmlns:a16="http://schemas.microsoft.com/office/drawing/2014/main" id="{89695EEA-3DF7-2225-AC62-124BF58AD86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spTree>
    <p:extLst>
      <p:ext uri="{BB962C8B-B14F-4D97-AF65-F5344CB8AC3E}">
        <p14:creationId xmlns:p14="http://schemas.microsoft.com/office/powerpoint/2010/main" val="124741476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
        <p:nvSpPr>
          <p:cNvPr id="2" name="TextBox 1">
            <a:extLst>
              <a:ext uri="{FF2B5EF4-FFF2-40B4-BE49-F238E27FC236}">
                <a16:creationId xmlns:a16="http://schemas.microsoft.com/office/drawing/2014/main" id="{E27A2493-D8FF-EAD5-F217-D32675E950F2}"/>
              </a:ext>
            </a:extLst>
          </p:cNvPr>
          <p:cNvSpPr txBox="1"/>
          <p:nvPr userDrawn="1"/>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151565871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1,400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094957" y="4963108"/>
            <a:ext cx="914162"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
        <p:nvSpPr>
          <p:cNvPr id="27" name="TextBox 26">
            <a:extLst>
              <a:ext uri="{FF2B5EF4-FFF2-40B4-BE49-F238E27FC236}">
                <a16:creationId xmlns:a16="http://schemas.microsoft.com/office/drawing/2014/main" id="{580E5DE7-0D26-1939-401C-D1E5B7BA7876}"/>
              </a:ext>
            </a:extLst>
          </p:cNvPr>
          <p:cNvSpPr txBox="1"/>
          <p:nvPr/>
        </p:nvSpPr>
        <p:spPr>
          <a:xfrm>
            <a:off x="5180251" y="4276733"/>
            <a:ext cx="2322289" cy="2107510"/>
          </a:xfrm>
          <a:prstGeom prst="rect">
            <a:avLst/>
          </a:prstGeom>
          <a:noFill/>
        </p:spPr>
        <p:txBody>
          <a:bodyPr wrap="square" anchor="ctr">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Arial" panose="020B0604020202020204" pitchFamily="34" charset="0"/>
                <a:sym typeface="Inter SemiBold"/>
              </a:rPr>
              <a:t>4.4/5</a:t>
            </a:r>
          </a:p>
          <a:p>
            <a:pPr marL="0" marR="0" lvl="0" indent="0" algn="ctr" rtl="0">
              <a:spcAft>
                <a:spcPts val="0"/>
              </a:spcAft>
              <a:buClr>
                <a:srgbClr val="000000"/>
              </a:buClr>
              <a:buSzPts val="1500"/>
              <a:buFont typeface="Arial"/>
              <a:buNone/>
            </a:pPr>
            <a:endParaRPr lang="en-US"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Arial" panose="020B0604020202020204" pitchFamily="34" charset="0"/>
                <a:sym typeface="Inter"/>
              </a:rPr>
              <a:t>Customer Satisfaction</a:t>
            </a:r>
          </a:p>
          <a:p>
            <a:pPr marL="0" marR="0" lvl="0" indent="0" algn="ctr" rtl="0">
              <a:spcAft>
                <a:spcPts val="0"/>
              </a:spcAft>
              <a:buClr>
                <a:srgbClr val="000000"/>
              </a:buClr>
              <a:buSzPts val="1500"/>
              <a:buFont typeface="Arial"/>
              <a:buNone/>
            </a:pPr>
            <a:endParaRPr lang="en-US" sz="1000" b="1"/>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Arial" panose="020B0604020202020204" pitchFamily="34" charset="0"/>
                <a:sym typeface="Inter"/>
              </a:rPr>
              <a:t>Thousands of raving fans</a:t>
            </a:r>
          </a:p>
          <a:p>
            <a:pPr marL="0" marR="0" lvl="0" indent="0" algn="ctr" rtl="0">
              <a:spcAft>
                <a:spcPts val="0"/>
              </a:spcAft>
              <a:buClr>
                <a:srgbClr val="000000"/>
              </a:buClr>
              <a:buSzPts val="1500"/>
              <a:buFont typeface="Arial"/>
              <a:buNone/>
            </a:pPr>
            <a:endParaRPr lang="en-US" sz="1000" b="0" i="0" u="none" strike="noStrike" cap="none">
              <a:solidFill>
                <a:schemeClr val="lt1"/>
              </a:solidFill>
              <a:ea typeface="Inter"/>
              <a:cs typeface="Arial" panose="020B0604020202020204" pitchFamily="34" charset="0"/>
              <a:sym typeface="Inter"/>
            </a:endParaRPr>
          </a:p>
        </p:txBody>
      </p:sp>
      <p:pic>
        <p:nvPicPr>
          <p:cNvPr id="20" name="Picture 19" descr="A white square with green text&#10;&#10;Description automatically generated">
            <a:extLst>
              <a:ext uri="{FF2B5EF4-FFF2-40B4-BE49-F238E27FC236}">
                <a16:creationId xmlns:a16="http://schemas.microsoft.com/office/drawing/2014/main" id="{65B2C116-06DB-F6FB-CB97-28F5C9C3B807}"/>
              </a:ext>
            </a:extLst>
          </p:cNvPr>
          <p:cNvPicPr>
            <a:picLocks noChangeAspect="1"/>
          </p:cNvPicPr>
          <p:nvPr/>
        </p:nvPicPr>
        <p:blipFill>
          <a:blip r:embed="rId6"/>
          <a:stretch>
            <a:fillRect/>
          </a:stretch>
        </p:blipFill>
        <p:spPr>
          <a:xfrm>
            <a:off x="380194" y="3199821"/>
            <a:ext cx="4343688" cy="1592081"/>
          </a:xfrm>
          <a:prstGeom prst="rect">
            <a:avLst/>
          </a:prstGeom>
        </p:spPr>
      </p:pic>
      <p:pic>
        <p:nvPicPr>
          <p:cNvPr id="2" name="Google Shape;1596;g23b5d3839b8_1_23">
            <a:extLst>
              <a:ext uri="{FF2B5EF4-FFF2-40B4-BE49-F238E27FC236}">
                <a16:creationId xmlns:a16="http://schemas.microsoft.com/office/drawing/2014/main" id="{C97A69EE-C5EE-B3EC-6228-4B7D38D8770E}"/>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10" name="Google Shape;1597;g23b5d3839b8_1_23">
            <a:extLst>
              <a:ext uri="{FF2B5EF4-FFF2-40B4-BE49-F238E27FC236}">
                <a16:creationId xmlns:a16="http://schemas.microsoft.com/office/drawing/2014/main" id="{158E3AD8-C728-49EC-FEE0-D1F8C6F31EC0}"/>
              </a:ext>
            </a:extLst>
          </p:cNvPr>
          <p:cNvGrpSpPr/>
          <p:nvPr userDrawn="1"/>
        </p:nvGrpSpPr>
        <p:grpSpPr>
          <a:xfrm>
            <a:off x="5180250" y="19787"/>
            <a:ext cx="6957788" cy="6364456"/>
            <a:chOff x="5181600" y="19787"/>
            <a:chExt cx="6959600" cy="6364456"/>
          </a:xfrm>
        </p:grpSpPr>
        <p:sp>
          <p:nvSpPr>
            <p:cNvPr id="14" name="Google Shape;1598;g23b5d3839b8_1_23">
              <a:extLst>
                <a:ext uri="{FF2B5EF4-FFF2-40B4-BE49-F238E27FC236}">
                  <a16:creationId xmlns:a16="http://schemas.microsoft.com/office/drawing/2014/main" id="{7AC55F65-4608-27B1-81EC-1267198560DF}"/>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15" name="Google Shape;1599;g23b5d3839b8_1_23">
              <a:extLst>
                <a:ext uri="{FF2B5EF4-FFF2-40B4-BE49-F238E27FC236}">
                  <a16:creationId xmlns:a16="http://schemas.microsoft.com/office/drawing/2014/main" id="{F523DE6C-1675-1EFD-2E95-4437209E65DC}"/>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21" name="Google Shape;1600;g23b5d3839b8_1_23">
              <a:extLst>
                <a:ext uri="{FF2B5EF4-FFF2-40B4-BE49-F238E27FC236}">
                  <a16:creationId xmlns:a16="http://schemas.microsoft.com/office/drawing/2014/main" id="{7256016E-0823-9066-6318-EC933A26B953}"/>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24" name="Google Shape;1601;g23b5d3839b8_1_23">
              <a:extLst>
                <a:ext uri="{FF2B5EF4-FFF2-40B4-BE49-F238E27FC236}">
                  <a16:creationId xmlns:a16="http://schemas.microsoft.com/office/drawing/2014/main" id="{BF8E3FE8-63D7-DE47-FE1F-5ADED560A96E}"/>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25" name="Google Shape;1602;g23b5d3839b8_1_23">
              <a:extLst>
                <a:ext uri="{FF2B5EF4-FFF2-40B4-BE49-F238E27FC236}">
                  <a16:creationId xmlns:a16="http://schemas.microsoft.com/office/drawing/2014/main" id="{00D99D4D-9547-7EC8-BA88-4CDD9323C65E}"/>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26" name="Google Shape;1603;g23b5d3839b8_1_23">
              <a:extLst>
                <a:ext uri="{FF2B5EF4-FFF2-40B4-BE49-F238E27FC236}">
                  <a16:creationId xmlns:a16="http://schemas.microsoft.com/office/drawing/2014/main" id="{F358355C-0EEC-F330-3202-0492D654DDCA}"/>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28" name="Google Shape;1604;g23b5d3839b8_1_23">
              <a:extLst>
                <a:ext uri="{FF2B5EF4-FFF2-40B4-BE49-F238E27FC236}">
                  <a16:creationId xmlns:a16="http://schemas.microsoft.com/office/drawing/2014/main" id="{870E4B4E-90E3-C8C6-9098-5CC2DA35B94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29" name="Google Shape;1605;g23b5d3839b8_1_23">
              <a:extLst>
                <a:ext uri="{FF2B5EF4-FFF2-40B4-BE49-F238E27FC236}">
                  <a16:creationId xmlns:a16="http://schemas.microsoft.com/office/drawing/2014/main" id="{88277F61-D16A-9B5D-0A94-6ED88AF38E3A}"/>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30" name="Google Shape;1606;g23b5d3839b8_1_23">
              <a:extLst>
                <a:ext uri="{FF2B5EF4-FFF2-40B4-BE49-F238E27FC236}">
                  <a16:creationId xmlns:a16="http://schemas.microsoft.com/office/drawing/2014/main" id="{B90DB77A-3243-3C1F-D8E0-F7B8241754B5}"/>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31" name="Google Shape;1608;g23b5d3839b8_1_23">
            <a:extLst>
              <a:ext uri="{FF2B5EF4-FFF2-40B4-BE49-F238E27FC236}">
                <a16:creationId xmlns:a16="http://schemas.microsoft.com/office/drawing/2014/main" id="{1F77F878-AA09-0BDB-0B36-33AFB530FE3A}"/>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32" name="Google Shape;1609;g23b5d3839b8_1_23" descr="A picture containing text, sign, outdoor, screenshot&#10;&#10;Description automatically generated">
            <a:extLst>
              <a:ext uri="{FF2B5EF4-FFF2-40B4-BE49-F238E27FC236}">
                <a16:creationId xmlns:a16="http://schemas.microsoft.com/office/drawing/2014/main" id="{28CEA0C7-6FA5-77AA-9DFE-D7022A4967E2}"/>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33" name="Google Shape;1610;g23b5d3839b8_1_23" descr="A picture containing text, sign, outdoor, screenshot&#10;&#10;Description automatically generated">
            <a:extLst>
              <a:ext uri="{FF2B5EF4-FFF2-40B4-BE49-F238E27FC236}">
                <a16:creationId xmlns:a16="http://schemas.microsoft.com/office/drawing/2014/main" id="{A897A24E-A9A2-D27A-227B-AB791FAF3CD4}"/>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34" name="Google Shape;1611;g23b5d3839b8_1_23" descr="A picture containing text, sign, outdoor, screenshot&#10;&#10;Description automatically generated">
            <a:extLst>
              <a:ext uri="{FF2B5EF4-FFF2-40B4-BE49-F238E27FC236}">
                <a16:creationId xmlns:a16="http://schemas.microsoft.com/office/drawing/2014/main" id="{15D4692F-36A8-A432-FE54-FA3C8B5D678C}"/>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pic>
        <p:nvPicPr>
          <p:cNvPr id="35" name="Google Shape;1612;g23b5d3839b8_1_23" descr="Diagram&#10;&#10;Description automatically generated">
            <a:extLst>
              <a:ext uri="{FF2B5EF4-FFF2-40B4-BE49-F238E27FC236}">
                <a16:creationId xmlns:a16="http://schemas.microsoft.com/office/drawing/2014/main" id="{88DE3C3C-6072-76E6-C8B3-92E69CD09308}"/>
              </a:ext>
            </a:extLst>
          </p:cNvPr>
          <p:cNvPicPr preferRelativeResize="0"/>
          <p:nvPr userDrawn="1"/>
        </p:nvPicPr>
        <p:blipFill rotWithShape="1">
          <a:blip r:embed="rId7" cstate="screen">
            <a:alphaModFix/>
            <a:extLst>
              <a:ext uri="{28A0092B-C50C-407E-A947-70E740481C1C}">
                <a14:useLocalDpi xmlns:a14="http://schemas.microsoft.com/office/drawing/2010/main"/>
              </a:ext>
            </a:extLst>
          </a:blip>
          <a:srcRect/>
          <a:stretch/>
        </p:blipFill>
        <p:spPr>
          <a:xfrm>
            <a:off x="1075312" y="3349569"/>
            <a:ext cx="1371243" cy="1371600"/>
          </a:xfrm>
          <a:prstGeom prst="rect">
            <a:avLst/>
          </a:prstGeom>
          <a:noFill/>
          <a:ln>
            <a:noFill/>
          </a:ln>
        </p:spPr>
      </p:pic>
      <p:pic>
        <p:nvPicPr>
          <p:cNvPr id="36" name="Google Shape;1613;g23b5d3839b8_1_23" descr="Diagram&#10;&#10;Description automatically generated">
            <a:extLst>
              <a:ext uri="{FF2B5EF4-FFF2-40B4-BE49-F238E27FC236}">
                <a16:creationId xmlns:a16="http://schemas.microsoft.com/office/drawing/2014/main" id="{8F5744C8-1603-25CD-CA07-F4C80BEC5754}"/>
              </a:ext>
            </a:extLst>
          </p:cNvPr>
          <p:cNvPicPr preferRelativeResize="0"/>
          <p:nvPr userDrawn="1"/>
        </p:nvPicPr>
        <p:blipFill rotWithShape="1">
          <a:blip r:embed="rId7" cstate="screen">
            <a:alphaModFix/>
            <a:extLst>
              <a:ext uri="{28A0092B-C50C-407E-A947-70E740481C1C}">
                <a14:useLocalDpi xmlns:a14="http://schemas.microsoft.com/office/drawing/2010/main"/>
              </a:ext>
            </a:extLst>
          </a:blip>
          <a:srcRect/>
          <a:stretch/>
        </p:blipFill>
        <p:spPr>
          <a:xfrm>
            <a:off x="2661267" y="3349569"/>
            <a:ext cx="1371243" cy="1371600"/>
          </a:xfrm>
          <a:prstGeom prst="rect">
            <a:avLst/>
          </a:prstGeom>
          <a:noFill/>
          <a:ln>
            <a:noFill/>
          </a:ln>
        </p:spPr>
      </p:pic>
      <p:sp>
        <p:nvSpPr>
          <p:cNvPr id="37" name="TextBox 36">
            <a:extLst>
              <a:ext uri="{FF2B5EF4-FFF2-40B4-BE49-F238E27FC236}">
                <a16:creationId xmlns:a16="http://schemas.microsoft.com/office/drawing/2014/main" id="{55BA114E-6453-DAE5-E99D-2808220336F3}"/>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38" name="TextBox 37">
            <a:extLst>
              <a:ext uri="{FF2B5EF4-FFF2-40B4-BE49-F238E27FC236}">
                <a16:creationId xmlns:a16="http://schemas.microsoft.com/office/drawing/2014/main" id="{1BBCCD6D-D810-C7BD-141A-8DF7E7DE402C}"/>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Tree>
    <p:extLst>
      <p:ext uri="{BB962C8B-B14F-4D97-AF65-F5344CB8AC3E}">
        <p14:creationId xmlns:p14="http://schemas.microsoft.com/office/powerpoint/2010/main" val="125096124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
        <p:nvSpPr>
          <p:cNvPr id="4" name="Google Shape;51;p56">
            <a:extLst>
              <a:ext uri="{FF2B5EF4-FFF2-40B4-BE49-F238E27FC236}">
                <a16:creationId xmlns:a16="http://schemas.microsoft.com/office/drawing/2014/main" id="{9F865351-411A-2E09-B1A8-9EB380977CCE}"/>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637B4160-14CB-8DAC-9432-05050F85503D}"/>
              </a:ext>
            </a:extLst>
          </p:cNvPr>
          <p:cNvSpPr txBox="1"/>
          <p:nvPr userDrawn="1"/>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Tree>
    <p:extLst>
      <p:ext uri="{BB962C8B-B14F-4D97-AF65-F5344CB8AC3E}">
        <p14:creationId xmlns:p14="http://schemas.microsoft.com/office/powerpoint/2010/main" val="20917481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1_Agenda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noAutofit/>
          </a:bodyPr>
          <a:lstStyle>
            <a:lvl1pPr marL="0" indent="0">
              <a:spcBef>
                <a:spcPts val="2200"/>
              </a:spcBef>
              <a:buFont typeface="Arial" panose="020B0604020202020204" pitchFamily="34" charse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25273324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39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
        <p:nvSpPr>
          <p:cNvPr id="4" name="Google Shape;51;p56">
            <a:extLst>
              <a:ext uri="{FF2B5EF4-FFF2-40B4-BE49-F238E27FC236}">
                <a16:creationId xmlns:a16="http://schemas.microsoft.com/office/drawing/2014/main" id="{6CBF40CC-1340-0E60-807F-3F37D7076563}"/>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077900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441" y="1828800"/>
            <a:ext cx="10969943" cy="2514600"/>
          </a:xfrm>
          <a:prstGeom prst="rect">
            <a:avLst/>
          </a:prstGeom>
        </p:spPr>
        <p:txBody>
          <a:bodyPr anchor="ctr">
            <a:normAutofit/>
          </a:bodyPr>
          <a:lstStyle>
            <a:lvl1pPr>
              <a:defRPr sz="3999">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441" y="4343401"/>
            <a:ext cx="10969943" cy="1828800"/>
          </a:xfrm>
        </p:spPr>
        <p:txBody>
          <a:bodyPr/>
          <a:lstStyle>
            <a:lvl1pPr marL="0" indent="0">
              <a:spcAft>
                <a:spcPts val="0"/>
              </a:spcAft>
              <a:buNone/>
              <a:defRPr sz="2399">
                <a:solidFill>
                  <a:srgbClr val="6C7986"/>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405531740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
        <p:nvSpPr>
          <p:cNvPr id="2" name="TextBox 1">
            <a:extLst>
              <a:ext uri="{FF2B5EF4-FFF2-40B4-BE49-F238E27FC236}">
                <a16:creationId xmlns:a16="http://schemas.microsoft.com/office/drawing/2014/main" id="{08D23550-740E-9D4B-BAF2-DC4C17F87517}"/>
              </a:ext>
            </a:extLst>
          </p:cNvPr>
          <p:cNvSpPr txBox="1"/>
          <p:nvPr userDrawn="1"/>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220935585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80490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06503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2736" y="685800"/>
            <a:ext cx="3656648" cy="4114800"/>
          </a:xfrm>
        </p:spPr>
        <p:txBody>
          <a:bodyPr>
            <a:normAutofit/>
          </a:bodyPr>
          <a:lstStyle>
            <a:lvl1pPr marL="0" indent="0">
              <a:buNone/>
              <a:defRPr sz="1799">
                <a:solidFill>
                  <a:srgbClr val="6C7986"/>
                </a:solidFill>
              </a:defRPr>
            </a:lvl1pPr>
            <a:lvl2pPr>
              <a:buClr>
                <a:schemeClr val="tx1"/>
              </a:buClr>
              <a:defRPr sz="1799">
                <a:solidFill>
                  <a:srgbClr val="6C7986"/>
                </a:solidFill>
              </a:defRPr>
            </a:lvl2pPr>
            <a:lvl3pPr>
              <a:buClr>
                <a:schemeClr val="tx1"/>
              </a:buClr>
              <a:defRPr sz="1799">
                <a:solidFill>
                  <a:srgbClr val="6C7986"/>
                </a:solidFill>
              </a:defRPr>
            </a:lvl3pPr>
            <a:lvl4pPr>
              <a:buClr>
                <a:schemeClr val="tx1"/>
              </a:buClr>
              <a:defRPr sz="1799">
                <a:solidFill>
                  <a:srgbClr val="6C7986"/>
                </a:solidFill>
              </a:defRPr>
            </a:lvl4pPr>
            <a:lvl5pPr>
              <a:buClr>
                <a:schemeClr val="tx1"/>
              </a:buClr>
              <a:defRPr sz="17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2D8EF9A-F1AA-5548-82AB-D6B8B3293679}"/>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Tree>
    <p:extLst>
      <p:ext uri="{BB962C8B-B14F-4D97-AF65-F5344CB8AC3E}">
        <p14:creationId xmlns:p14="http://schemas.microsoft.com/office/powerpoint/2010/main" val="28307360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111673143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59504953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3200400"/>
            <a:ext cx="10969943" cy="2057400"/>
          </a:xfrm>
        </p:spPr>
        <p:txBody>
          <a:bodyPr/>
          <a:lstStyle>
            <a:lvl1pPr marL="0" indent="0" algn="ctr">
              <a:buNone/>
              <a:defRPr sz="2399">
                <a:solidFill>
                  <a:srgbClr val="6C7986"/>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441" y="685800"/>
            <a:ext cx="10969943" cy="2514600"/>
          </a:xfrm>
          <a:prstGeom prst="rect">
            <a:avLst/>
          </a:prstGeom>
        </p:spPr>
        <p:txBody>
          <a:bodyPr anchor="b"/>
          <a:lstStyle>
            <a:lvl1pPr algn="ctr">
              <a:defRPr sz="3999"/>
            </a:lvl1pPr>
          </a:lstStyle>
          <a:p>
            <a:r>
              <a:rPr lang="en-US"/>
              <a:t>Headline</a:t>
            </a:r>
          </a:p>
        </p:txBody>
      </p:sp>
    </p:spTree>
    <p:extLst>
      <p:ext uri="{BB962C8B-B14F-4D97-AF65-F5344CB8AC3E}">
        <p14:creationId xmlns:p14="http://schemas.microsoft.com/office/powerpoint/2010/main" val="97606537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88825" cy="43434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441" y="4800600"/>
            <a:ext cx="10969943" cy="1371600"/>
          </a:xfrm>
          <a:prstGeom prst="rect">
            <a:avLst/>
          </a:prstGeom>
        </p:spPr>
        <p:txBody>
          <a:bodyPr wrap="square" anchor="t">
            <a:normAutofit/>
          </a:bodyPr>
          <a:lstStyle>
            <a:lvl1pPr algn="l">
              <a:defRPr sz="3199">
                <a:solidFill>
                  <a:srgbClr val="311E57"/>
                </a:solidFill>
              </a:defRPr>
            </a:lvl1pPr>
          </a:lstStyle>
          <a:p>
            <a:r>
              <a:rPr lang="en-US"/>
              <a:t>Headline</a:t>
            </a:r>
          </a:p>
        </p:txBody>
      </p:sp>
    </p:spTree>
    <p:extLst>
      <p:ext uri="{BB962C8B-B14F-4D97-AF65-F5344CB8AC3E}">
        <p14:creationId xmlns:p14="http://schemas.microsoft.com/office/powerpoint/2010/main" val="1941320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1_1 Column Paragraph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6" y="1341438"/>
            <a:ext cx="5574920" cy="4827587"/>
          </a:xfrm>
        </p:spPr>
        <p:txBody>
          <a:bodyPr>
            <a:noAutofit/>
          </a:bodyPr>
          <a:lstStyle>
            <a:lvl1pPr marL="0" indent="0">
              <a:spcBef>
                <a:spcPts val="2200"/>
              </a:spcBef>
              <a:buFont typeface="Arial" panose="020B0604020202020204" pitchFamily="34" charse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15035989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52957940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399"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Google Shape;51;p56">
            <a:extLst>
              <a:ext uri="{FF2B5EF4-FFF2-40B4-BE49-F238E27FC236}">
                <a16:creationId xmlns:a16="http://schemas.microsoft.com/office/drawing/2014/main" id="{F0058D5B-754A-0B89-C315-1DDB040332D1}"/>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Tree>
    <p:extLst>
      <p:ext uri="{BB962C8B-B14F-4D97-AF65-F5344CB8AC3E}">
        <p14:creationId xmlns:p14="http://schemas.microsoft.com/office/powerpoint/2010/main" val="63849171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671" y="2286000"/>
            <a:ext cx="4572726" cy="685800"/>
          </a:xfrm>
        </p:spPr>
        <p:txBody>
          <a:bodyPr>
            <a:normAutofit/>
          </a:bodyPr>
          <a:lstStyle>
            <a:lvl1pPr marL="0" indent="0" algn="l">
              <a:buNone/>
              <a:defRPr sz="17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671" y="2971800"/>
            <a:ext cx="4572726" cy="1600198"/>
          </a:xfrm>
          <a:prstGeom prst="rect">
            <a:avLst/>
          </a:prstGeom>
        </p:spPr>
        <p:txBody>
          <a:bodyPr/>
          <a:lstStyle>
            <a:lvl1pPr>
              <a:defRPr>
                <a:solidFill>
                  <a:schemeClr val="bg1"/>
                </a:solidFill>
              </a:defRPr>
            </a:lvl1pPr>
          </a:lstStyle>
          <a:p>
            <a:r>
              <a:rPr lang="en-US"/>
              <a:t>Client Name</a:t>
            </a:r>
          </a:p>
        </p:txBody>
      </p:sp>
      <p:sp>
        <p:nvSpPr>
          <p:cNvPr id="2" name="Google Shape;1480;p4">
            <a:extLst>
              <a:ext uri="{FF2B5EF4-FFF2-40B4-BE49-F238E27FC236}">
                <a16:creationId xmlns:a16="http://schemas.microsoft.com/office/drawing/2014/main" id="{3251AB32-16E7-6E1D-D417-8A63A7004E33}"/>
              </a:ext>
            </a:extLst>
          </p:cNvPr>
          <p:cNvSpPr/>
          <p:nvPr userDrawn="1"/>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109204687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r>
              <a:rPr lang="en-US"/>
              <a:t>Click icon to add picture</a:t>
            </a:r>
          </a:p>
        </p:txBody>
      </p:sp>
      <p:sp>
        <p:nvSpPr>
          <p:cNvPr id="3" name="Freeform 34">
            <a:extLst>
              <a:ext uri="{FF2B5EF4-FFF2-40B4-BE49-F238E27FC236}">
                <a16:creationId xmlns:a16="http://schemas.microsoft.com/office/drawing/2014/main" id="{CBB8F272-0B87-E966-5622-626D18E79F3C}"/>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5" name="Google Shape;826;g2376dc73dc0_0_1">
            <a:extLst>
              <a:ext uri="{FF2B5EF4-FFF2-40B4-BE49-F238E27FC236}">
                <a16:creationId xmlns:a16="http://schemas.microsoft.com/office/drawing/2014/main" id="{CFD23099-AD05-E8D8-90F4-CFBFA7CC2B93}"/>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7" name="Google Shape;825;g2376dc73dc0_0_1">
            <a:extLst>
              <a:ext uri="{FF2B5EF4-FFF2-40B4-BE49-F238E27FC236}">
                <a16:creationId xmlns:a16="http://schemas.microsoft.com/office/drawing/2014/main" id="{A0DE98CA-72AE-730B-FFC3-D5DB81B8BE43}"/>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40193763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latin typeface="+mn-lt"/>
              </a:defRPr>
            </a:lvl1pPr>
          </a:lstStyle>
          <a:p>
            <a:r>
              <a:rPr lang="en-US"/>
              <a:t>Click icon to add picture</a:t>
            </a:r>
          </a:p>
        </p:txBody>
      </p:sp>
      <p:sp>
        <p:nvSpPr>
          <p:cNvPr id="4" name="Google Shape;779;g230b1a41ba8_2_137">
            <a:extLst>
              <a:ext uri="{FF2B5EF4-FFF2-40B4-BE49-F238E27FC236}">
                <a16:creationId xmlns:a16="http://schemas.microsoft.com/office/drawing/2014/main" id="{28BF631E-3E73-31AE-46F8-31ED906C4E86}"/>
              </a:ext>
            </a:extLst>
          </p:cNvPr>
          <p:cNvSpPr/>
          <p:nvPr/>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4414" y="4786314"/>
            <a:ext cx="5027890" cy="471487"/>
          </a:xfrm>
        </p:spPr>
        <p:txBody>
          <a:bodyPr anchor="ctr">
            <a:normAutofit/>
          </a:bodyPr>
          <a:lstStyle>
            <a:lvl1pPr marL="0" indent="0" algn="ctr">
              <a:lnSpc>
                <a:spcPct val="100000"/>
              </a:lnSpc>
              <a:buNone/>
              <a:defRPr sz="1400">
                <a:solidFill>
                  <a:schemeClr val="bg1"/>
                </a:solidFill>
                <a:latin typeface="+mj-lt"/>
              </a:defRPr>
            </a:lvl1pPr>
            <a:lvl2pPr marL="457063" indent="0" algn="ctr">
              <a:buNone/>
              <a:defRPr>
                <a:solidFill>
                  <a:schemeClr val="bg1"/>
                </a:solidFill>
              </a:defRPr>
            </a:lvl2pPr>
            <a:lvl3pPr marL="914126" indent="0" algn="ctr">
              <a:buNone/>
              <a:defRPr>
                <a:solidFill>
                  <a:schemeClr val="bg1"/>
                </a:solidFill>
              </a:defRPr>
            </a:lvl3pPr>
            <a:lvl4pPr marL="1371189" indent="0" algn="ctr">
              <a:buNone/>
              <a:defRPr>
                <a:solidFill>
                  <a:schemeClr val="bg1"/>
                </a:solidFill>
              </a:defRPr>
            </a:lvl4pPr>
            <a:lvl5pPr marL="1828251"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7332" y="1600200"/>
            <a:ext cx="5942052" cy="2514599"/>
          </a:xfrm>
          <a:prstGeom prst="rect">
            <a:avLst/>
          </a:prstGeom>
        </p:spPr>
        <p:txBody>
          <a:bodyPr lIns="91440" tIns="91440" rIns="91440" bIns="0">
            <a:normAutofit/>
          </a:bodyPr>
          <a:lstStyle>
            <a:lvl1pPr algn="ctr">
              <a:lnSpc>
                <a:spcPct val="150000"/>
              </a:lnSpc>
              <a:defRPr sz="1999">
                <a:solidFill>
                  <a:schemeClr val="bg1"/>
                </a:solidFill>
                <a:latin typeface="+mj-lt"/>
              </a:defRPr>
            </a:lvl1pPr>
          </a:lstStyle>
          <a:p>
            <a:r>
              <a:rPr lang="en-US"/>
              <a:t>“Quote here”</a:t>
            </a:r>
          </a:p>
        </p:txBody>
      </p:sp>
      <p:sp>
        <p:nvSpPr>
          <p:cNvPr id="2" name="Google Shape;779;g230b1a41ba8_2_137">
            <a:extLst>
              <a:ext uri="{FF2B5EF4-FFF2-40B4-BE49-F238E27FC236}">
                <a16:creationId xmlns:a16="http://schemas.microsoft.com/office/drawing/2014/main" id="{50FA6641-AF29-B901-3F50-CDCBD7146B45}"/>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6" name="Google Shape;947;p32">
            <a:extLst>
              <a:ext uri="{FF2B5EF4-FFF2-40B4-BE49-F238E27FC236}">
                <a16:creationId xmlns:a16="http://schemas.microsoft.com/office/drawing/2014/main" id="{F114E332-0F85-FF87-E274-5541B1B986CD}"/>
              </a:ext>
            </a:extLst>
          </p:cNvPr>
          <p:cNvSpPr/>
          <p:nvPr userDrawn="1"/>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Tree>
    <p:extLst>
      <p:ext uri="{BB962C8B-B14F-4D97-AF65-F5344CB8AC3E}">
        <p14:creationId xmlns:p14="http://schemas.microsoft.com/office/powerpoint/2010/main" val="290658414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6094412" y="2"/>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4413"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08574" y="-1"/>
            <a:ext cx="4113729" cy="6400799"/>
          </a:xfrm>
          <a:prstGeom prst="rect">
            <a:avLst/>
          </a:prstGeom>
        </p:spPr>
        <p:txBody>
          <a:bodyPr>
            <a:normAutofit/>
          </a:bodyPr>
          <a:lstStyle>
            <a:lvl1pPr algn="ctr">
              <a:defRPr sz="1999">
                <a:solidFill>
                  <a:schemeClr val="bg1"/>
                </a:solidFill>
              </a:defRPr>
            </a:lvl1pPr>
          </a:lstStyle>
          <a:p>
            <a:r>
              <a:rPr lang="en-US"/>
              <a:t>“Quote here”</a:t>
            </a:r>
          </a:p>
        </p:txBody>
      </p:sp>
      <p:sp>
        <p:nvSpPr>
          <p:cNvPr id="2" name="Google Shape;779;g230b1a41ba8_2_137">
            <a:extLst>
              <a:ext uri="{FF2B5EF4-FFF2-40B4-BE49-F238E27FC236}">
                <a16:creationId xmlns:a16="http://schemas.microsoft.com/office/drawing/2014/main" id="{A1A3AA92-C6B3-BDD5-9118-58308551FE21}"/>
              </a:ext>
            </a:extLst>
          </p:cNvPr>
          <p:cNvSpPr/>
          <p:nvPr userDrawn="1"/>
        </p:nvSpPr>
        <p:spPr>
          <a:xfrm>
            <a:off x="6094412" y="2"/>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106410326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522" y="1143000"/>
            <a:ext cx="10055781" cy="3195536"/>
          </a:xfrm>
          <a:prstGeom prst="rect">
            <a:avLst/>
          </a:prstGeom>
        </p:spPr>
        <p:txBody>
          <a:bodyPr wrap="square" anchor="b">
            <a:normAutofit/>
          </a:bodyPr>
          <a:lstStyle>
            <a:lvl1pPr algn="ctr">
              <a:lnSpc>
                <a:spcPct val="150000"/>
              </a:lnSpc>
              <a:defRPr sz="3999"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522" y="5715001"/>
            <a:ext cx="10055781" cy="457200"/>
          </a:xfrm>
        </p:spPr>
        <p:txBody>
          <a:bodyPr wrap="square" tIns="91440">
            <a:normAutofit/>
          </a:bodyPr>
          <a:lstStyle>
            <a:lvl1pPr marL="0" indent="0" algn="r">
              <a:buNone/>
              <a:defRPr sz="1200">
                <a:solidFill>
                  <a:schemeClr val="tx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94926678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26698022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1143000"/>
          </a:xfrm>
        </p:spPr>
        <p:txBody>
          <a:bodyPr>
            <a:normAutofit/>
          </a:bodyPr>
          <a:lstStyle>
            <a:lvl1pPr marL="0" indent="0">
              <a:lnSpc>
                <a:spcPct val="150000"/>
              </a:lnSpc>
              <a:buNone/>
              <a:defRPr sz="16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p:nvSpPr>
        <p:spPr>
          <a:xfrm>
            <a:off x="0" y="2971800"/>
            <a:ext cx="12188825"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301601671"/>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441" y="685800"/>
            <a:ext cx="10969943"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441" y="2057401"/>
            <a:ext cx="10969943"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3288511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mpariso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solidFill>
                  <a:schemeClr val="bg1"/>
                </a:solidFill>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hasCustomPrompt="1"/>
          </p:nvPr>
        </p:nvSpPr>
        <p:spPr>
          <a:xfrm>
            <a:off x="448231" y="1353405"/>
            <a:ext cx="5014360"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hasCustomPrompt="1"/>
          </p:nvPr>
        </p:nvSpPr>
        <p:spPr>
          <a:xfrm>
            <a:off x="6073638" y="1353405"/>
            <a:ext cx="5238750" cy="663282"/>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hasCustomPrompt="1"/>
          </p:nvPr>
        </p:nvSpPr>
        <p:spPr>
          <a:xfrm>
            <a:off x="441877" y="2032052"/>
            <a:ext cx="5014361" cy="413697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hasCustomPrompt="1"/>
          </p:nvPr>
        </p:nvSpPr>
        <p:spPr>
          <a:xfrm>
            <a:off x="6073638" y="2032052"/>
            <a:ext cx="4916488" cy="413697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136305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200000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136305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200000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8237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774789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856213" cy="1128422"/>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79817" y="1143000"/>
            <a:ext cx="3199567" cy="5029200"/>
          </a:xfrm>
        </p:spPr>
        <p:txBody>
          <a:bodyPr wrap="square" tIns="0" anchor="t">
            <a:normAutofit/>
          </a:bodyPr>
          <a:lstStyle>
            <a:lvl1pPr marL="0" indent="0">
              <a:buNone/>
              <a:defRPr sz="2199" b="1">
                <a:solidFill>
                  <a:srgbClr val="311E57"/>
                </a:solidFill>
              </a:defRPr>
            </a:lvl1pPr>
            <a:lvl2pPr marL="457063" indent="0">
              <a:buNone/>
              <a:defRPr sz="2199" b="1">
                <a:solidFill>
                  <a:srgbClr val="311E57"/>
                </a:solidFill>
              </a:defRPr>
            </a:lvl2pPr>
            <a:lvl3pPr marL="914126" indent="0">
              <a:buNone/>
              <a:defRPr sz="2199" b="1">
                <a:solidFill>
                  <a:srgbClr val="311E57"/>
                </a:solidFill>
              </a:defRPr>
            </a:lvl3pPr>
            <a:lvl4pPr marL="1371189" indent="0">
              <a:buNone/>
              <a:defRPr sz="2199" b="1">
                <a:solidFill>
                  <a:srgbClr val="311E57"/>
                </a:solidFill>
              </a:defRPr>
            </a:lvl4pPr>
            <a:lvl5pPr marL="1828251" indent="0">
              <a:buNone/>
              <a:defRPr sz="2199" b="1">
                <a:solidFill>
                  <a:srgbClr val="311E57"/>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856215"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pic>
        <p:nvPicPr>
          <p:cNvPr id="3" name="Picture 2">
            <a:extLst>
              <a:ext uri="{FF2B5EF4-FFF2-40B4-BE49-F238E27FC236}">
                <a16:creationId xmlns:a16="http://schemas.microsoft.com/office/drawing/2014/main" id="{D51EA446-5E64-B9A9-B10F-C49B79D4C0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181378173"/>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b">
            <a:noAutofit/>
          </a:bodyPr>
          <a:lstStyle>
            <a:lvl1pPr>
              <a:lnSpc>
                <a:spcPct val="100000"/>
              </a:lnSpc>
              <a:defRPr sz="3199">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399133"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2737" y="1828800"/>
            <a:ext cx="3656647"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19548C0-98C2-0536-5A20-ACC68948E1EA}"/>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614862"/>
      </p:ext>
    </p:extLst>
  </p:cSld>
  <p:clrMapOvr>
    <a:masterClrMapping/>
  </p:clrMapOvr>
  <p:extLst>
    <p:ext uri="{DCECCB84-F9BA-43D5-87BE-67443E8EF086}">
      <p15:sldGuideLst xmlns:p15="http://schemas.microsoft.com/office/powerpoint/2012/main"/>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440" y="2057399"/>
            <a:ext cx="685621" cy="685800"/>
          </a:xfrm>
        </p:spPr>
        <p:txBody>
          <a:bodyPr anchor="t">
            <a:normAutofit/>
          </a:bodyPr>
          <a:lstStyle>
            <a:lvl1pPr marL="0" indent="0" algn="ctr">
              <a:buNone/>
              <a:defRPr sz="1799"/>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t">
            <a:noAutofit/>
          </a:bodyPr>
          <a:lstStyle>
            <a:lvl1pPr>
              <a:defRPr sz="3199">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3603" y="2062064"/>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441" y="3126796"/>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441" y="4196192"/>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441" y="5265588"/>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3603" y="3126796"/>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3603" y="419152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3603" y="526558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2736" y="1828800"/>
            <a:ext cx="3656648" cy="4343400"/>
          </a:xfrm>
        </p:spPr>
        <p:txBody>
          <a:bodyPr wrap="square" tIns="182880">
            <a:normAutofit/>
          </a:bodyPr>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cxnSp>
        <p:nvCxnSpPr>
          <p:cNvPr id="7" name="Straight Connector 6">
            <a:extLst>
              <a:ext uri="{FF2B5EF4-FFF2-40B4-BE49-F238E27FC236}">
                <a16:creationId xmlns:a16="http://schemas.microsoft.com/office/drawing/2014/main" id="{0D0EDC4E-E849-5FBD-C107-37FB0CF0668C}"/>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606928"/>
      </p:ext>
    </p:extLst>
  </p:cSld>
  <p:clrMapOvr>
    <a:masterClrMapping/>
  </p:clrMapOvr>
  <p:extLst>
    <p:ext uri="{DCECCB84-F9BA-43D5-87BE-67443E8EF086}">
      <p15:sldGuideLst xmlns:p15="http://schemas.microsoft.com/office/powerpoint/2012/main"/>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199">
                <a:solidFill>
                  <a:srgbClr val="6C7986"/>
                </a:solidFill>
              </a:defRPr>
            </a:lvl1pPr>
            <a:lvl2pPr>
              <a:buClr>
                <a:schemeClr val="tx1"/>
              </a:buClr>
              <a:defRPr sz="2199">
                <a:solidFill>
                  <a:srgbClr val="6C7986"/>
                </a:solidFill>
              </a:defRPr>
            </a:lvl2pPr>
            <a:lvl3pPr>
              <a:buClr>
                <a:schemeClr val="tx1"/>
              </a:buClr>
              <a:defRPr sz="2199">
                <a:solidFill>
                  <a:srgbClr val="6C7986"/>
                </a:solidFill>
              </a:defRPr>
            </a:lvl3pPr>
            <a:lvl4pPr>
              <a:buClr>
                <a:schemeClr val="tx1"/>
              </a:buClr>
              <a:defRPr sz="2199">
                <a:solidFill>
                  <a:srgbClr val="6C7986"/>
                </a:solidFill>
              </a:defRPr>
            </a:lvl4pPr>
            <a:lvl5pPr>
              <a:buClr>
                <a:schemeClr val="tx1"/>
              </a:buClr>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pic>
        <p:nvPicPr>
          <p:cNvPr id="3" name="Picture 2">
            <a:extLst>
              <a:ext uri="{FF2B5EF4-FFF2-40B4-BE49-F238E27FC236}">
                <a16:creationId xmlns:a16="http://schemas.microsoft.com/office/drawing/2014/main" id="{827B95B0-A116-7AA1-4CFA-A7CEE2F6B11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231582592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1143000"/>
          </a:xfrm>
          <a:prstGeom prst="rect">
            <a:avLst/>
          </a:prstGeom>
        </p:spPr>
        <p:txBody>
          <a:bodyPr wrap="square"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399">
                <a:solidFill>
                  <a:srgbClr val="6C7986"/>
                </a:solidFill>
              </a:defRPr>
            </a:lvl1pPr>
            <a:lvl2pPr>
              <a:buClr>
                <a:schemeClr val="tx1"/>
              </a:buClr>
              <a:defRPr sz="2399">
                <a:solidFill>
                  <a:srgbClr val="6C7986"/>
                </a:solidFill>
              </a:defRPr>
            </a:lvl2pPr>
            <a:lvl3pPr>
              <a:buClr>
                <a:schemeClr val="tx1"/>
              </a:buClr>
              <a:defRPr sz="2399">
                <a:solidFill>
                  <a:srgbClr val="6C7986"/>
                </a:solidFill>
              </a:defRPr>
            </a:lvl3pPr>
            <a:lvl4pPr>
              <a:defRPr sz="2399">
                <a:solidFill>
                  <a:srgbClr val="6C7986"/>
                </a:solidFill>
              </a:defRPr>
            </a:lvl4pPr>
            <a:lvl5pPr>
              <a:defRPr sz="23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3" y="1828800"/>
            <a:ext cx="5942051" cy="4343400"/>
          </a:xfrm>
        </p:spPr>
        <p:txBody>
          <a:bodyPr wrap="square" tIns="182880"/>
          <a:lstStyle>
            <a:lvl1pPr marL="285664" indent="-285664">
              <a:lnSpc>
                <a:spcPct val="150000"/>
              </a:lnSpc>
              <a:buFont typeface="Arial" panose="020B0604020202020204" pitchFamily="34" charset="0"/>
              <a:buChar char="•"/>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2" name="Picture 1">
            <a:extLst>
              <a:ext uri="{FF2B5EF4-FFF2-40B4-BE49-F238E27FC236}">
                <a16:creationId xmlns:a16="http://schemas.microsoft.com/office/drawing/2014/main" id="{5E2DD6EB-A175-C4DD-BDFA-90EAB5AE58B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1167251595"/>
      </p:ext>
    </p:extLst>
  </p:cSld>
  <p:clrMapOvr>
    <a:masterClrMapping/>
  </p:clrMapOvr>
  <p:extLst>
    <p:ext uri="{DCECCB84-F9BA-43D5-87BE-67443E8EF086}">
      <p15:sldGuideLst xmlns:p15="http://schemas.microsoft.com/office/powerpoint/2012/main"/>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pic>
        <p:nvPicPr>
          <p:cNvPr id="6" name="Picture 5">
            <a:extLst>
              <a:ext uri="{FF2B5EF4-FFF2-40B4-BE49-F238E27FC236}">
                <a16:creationId xmlns:a16="http://schemas.microsoft.com/office/drawing/2014/main" id="{FE14D829-EE77-4910-8200-DB44E3452E42}"/>
              </a:ext>
            </a:extLst>
          </p:cNvPr>
          <p:cNvPicPr>
            <a:picLocks noChangeAspect="1"/>
          </p:cNvPicPr>
          <p:nvPr userDrawn="1"/>
        </p:nvPicPr>
        <p:blipFill>
          <a:blip r:embed="rId2"/>
          <a:stretch>
            <a:fillRect/>
          </a:stretch>
        </p:blipFill>
        <p:spPr>
          <a:xfrm>
            <a:off x="0" y="1"/>
            <a:ext cx="7008574" cy="6401355"/>
          </a:xfrm>
          <a:prstGeom prst="rect">
            <a:avLst/>
          </a:prstGeom>
        </p:spPr>
      </p:pic>
    </p:spTree>
    <p:extLst>
      <p:ext uri="{BB962C8B-B14F-4D97-AF65-F5344CB8AC3E}">
        <p14:creationId xmlns:p14="http://schemas.microsoft.com/office/powerpoint/2010/main" val="232316675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08574" y="685800"/>
            <a:ext cx="5180252" cy="38862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5942052" cy="1143000"/>
          </a:xfrm>
          <a:prstGeom prst="rect">
            <a:avLst/>
          </a:prstGeom>
        </p:spPr>
        <p:txBody>
          <a:bodyPr rIns="0" anchor="b">
            <a:noAutofit/>
          </a:bodyPr>
          <a:lstStyle>
            <a:lvl1pPr>
              <a:defRPr sz="3199">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5942052" cy="27432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79249733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1"/>
            <a:ext cx="655149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1"/>
            <a:ext cx="5484971" cy="1143000"/>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484971"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79816" y="2057400"/>
            <a:ext cx="3199568"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79817" y="3428999"/>
            <a:ext cx="3199567"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79817" y="4800600"/>
            <a:ext cx="3199567"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08574" y="2060249"/>
            <a:ext cx="914162" cy="9144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08574" y="3432965"/>
            <a:ext cx="914162" cy="9144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08574" y="4805680"/>
            <a:ext cx="914162" cy="914400"/>
          </a:xfrm>
        </p:spPr>
        <p:txBody>
          <a:bodyPr anchor="t">
            <a:normAutofit/>
          </a:bodyPr>
          <a:lstStyle>
            <a:lvl1pPr marL="0" indent="0" algn="ctr">
              <a:buNone/>
              <a:defRPr sz="1799"/>
            </a:lvl1pPr>
          </a:lstStyle>
          <a:p>
            <a:r>
              <a:rPr lang="en-US"/>
              <a:t>Icon</a:t>
            </a:r>
          </a:p>
        </p:txBody>
      </p:sp>
      <p:pic>
        <p:nvPicPr>
          <p:cNvPr id="12" name="Picture 11">
            <a:extLst>
              <a:ext uri="{FF2B5EF4-FFF2-40B4-BE49-F238E27FC236}">
                <a16:creationId xmlns:a16="http://schemas.microsoft.com/office/drawing/2014/main" id="{1E36070E-ABA5-C617-E5E0-9E0C74609C73}"/>
              </a:ext>
            </a:extLst>
          </p:cNvPr>
          <p:cNvPicPr>
            <a:picLocks noChangeAspect="1"/>
          </p:cNvPicPr>
          <p:nvPr userDrawn="1"/>
        </p:nvPicPr>
        <p:blipFill>
          <a:blip r:embed="rId2"/>
          <a:stretch>
            <a:fillRect/>
          </a:stretch>
        </p:blipFill>
        <p:spPr>
          <a:xfrm>
            <a:off x="0" y="1"/>
            <a:ext cx="6551493" cy="6401355"/>
          </a:xfrm>
          <a:prstGeom prst="rect">
            <a:avLst/>
          </a:prstGeom>
        </p:spPr>
      </p:pic>
    </p:spTree>
    <p:extLst>
      <p:ext uri="{BB962C8B-B14F-4D97-AF65-F5344CB8AC3E}">
        <p14:creationId xmlns:p14="http://schemas.microsoft.com/office/powerpoint/2010/main" val="111786954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grpSp>
        <p:nvGrpSpPr>
          <p:cNvPr id="9" name="Google Shape;57;p1">
            <a:extLst>
              <a:ext uri="{FF2B5EF4-FFF2-40B4-BE49-F238E27FC236}">
                <a16:creationId xmlns:a16="http://schemas.microsoft.com/office/drawing/2014/main" id="{068D8C2C-1408-8AB8-73E4-BB64D769F5D9}"/>
              </a:ext>
            </a:extLst>
          </p:cNvPr>
          <p:cNvGrpSpPr/>
          <p:nvPr/>
        </p:nvGrpSpPr>
        <p:grpSpPr>
          <a:xfrm rot="16200000" flipH="1">
            <a:off x="-3163198" y="3161004"/>
            <a:ext cx="6400800" cy="74404"/>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 name="Picture 5">
            <a:extLst>
              <a:ext uri="{FF2B5EF4-FFF2-40B4-BE49-F238E27FC236}">
                <a16:creationId xmlns:a16="http://schemas.microsoft.com/office/drawing/2014/main" id="{62054D24-FADC-C918-2141-FF2E4FF17E29}"/>
              </a:ext>
            </a:extLst>
          </p:cNvPr>
          <p:cNvPicPr>
            <a:picLocks noChangeAspect="1"/>
          </p:cNvPicPr>
          <p:nvPr userDrawn="1"/>
        </p:nvPicPr>
        <p:blipFill>
          <a:blip r:embed="rId2"/>
          <a:stretch>
            <a:fillRect/>
          </a:stretch>
        </p:blipFill>
        <p:spPr>
          <a:xfrm>
            <a:off x="0" y="1"/>
            <a:ext cx="7008574" cy="6401355"/>
          </a:xfrm>
          <a:prstGeom prst="rect">
            <a:avLst/>
          </a:prstGeom>
        </p:spPr>
      </p:pic>
      <p:grpSp>
        <p:nvGrpSpPr>
          <p:cNvPr id="8" name="Google Shape;57;p1">
            <a:extLst>
              <a:ext uri="{FF2B5EF4-FFF2-40B4-BE49-F238E27FC236}">
                <a16:creationId xmlns:a16="http://schemas.microsoft.com/office/drawing/2014/main" id="{907A9F26-9FC8-68F0-38AA-1E60FB7EC7A0}"/>
              </a:ext>
            </a:extLst>
          </p:cNvPr>
          <p:cNvGrpSpPr/>
          <p:nvPr userDrawn="1"/>
        </p:nvGrpSpPr>
        <p:grpSpPr>
          <a:xfrm rot="16200000" flipH="1">
            <a:off x="-3163198" y="3161004"/>
            <a:ext cx="6400800" cy="74404"/>
            <a:chOff x="-600" y="0"/>
            <a:chExt cx="7289973" cy="267900"/>
          </a:xfrm>
        </p:grpSpPr>
        <p:sp>
          <p:nvSpPr>
            <p:cNvPr id="16" name="Google Shape;58;p1">
              <a:extLst>
                <a:ext uri="{FF2B5EF4-FFF2-40B4-BE49-F238E27FC236}">
                  <a16:creationId xmlns:a16="http://schemas.microsoft.com/office/drawing/2014/main" id="{5498009A-E9FC-C911-AB02-1334387828C4}"/>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59;p1">
              <a:extLst>
                <a:ext uri="{FF2B5EF4-FFF2-40B4-BE49-F238E27FC236}">
                  <a16:creationId xmlns:a16="http://schemas.microsoft.com/office/drawing/2014/main" id="{E9D3B590-6383-14C9-9A99-AF165D23CE2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60;p1">
              <a:extLst>
                <a:ext uri="{FF2B5EF4-FFF2-40B4-BE49-F238E27FC236}">
                  <a16:creationId xmlns:a16="http://schemas.microsoft.com/office/drawing/2014/main" id="{A73FC3CC-533C-948C-D8C3-83214370AABB}"/>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61;p1">
              <a:extLst>
                <a:ext uri="{FF2B5EF4-FFF2-40B4-BE49-F238E27FC236}">
                  <a16:creationId xmlns:a16="http://schemas.microsoft.com/office/drawing/2014/main" id="{176AED7D-9ACF-70DD-EC69-F7BA54899D3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62;p1">
              <a:extLst>
                <a:ext uri="{FF2B5EF4-FFF2-40B4-BE49-F238E27FC236}">
                  <a16:creationId xmlns:a16="http://schemas.microsoft.com/office/drawing/2014/main" id="{EA15EBBC-E828-3C8B-3158-3E850179AC6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63;p1">
              <a:extLst>
                <a:ext uri="{FF2B5EF4-FFF2-40B4-BE49-F238E27FC236}">
                  <a16:creationId xmlns:a16="http://schemas.microsoft.com/office/drawing/2014/main" id="{FAA5DC85-9AA1-F05C-D340-8E43FEF8820D}"/>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530138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 Colum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3355106" cy="369882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hasCustomPrompt="1"/>
          </p:nvPr>
        </p:nvSpPr>
        <p:spPr>
          <a:xfrm>
            <a:off x="4298433" y="2470202"/>
            <a:ext cx="3355106" cy="369882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154988" y="2470202"/>
            <a:ext cx="3355106" cy="369882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ext Placeholder 24">
            <a:extLst>
              <a:ext uri="{FF2B5EF4-FFF2-40B4-BE49-F238E27FC236}">
                <a16:creationId xmlns:a16="http://schemas.microsoft.com/office/drawing/2014/main" id="{F893170B-6C3A-44FC-B5A0-0BDCF92DD82A}"/>
              </a:ext>
            </a:extLst>
          </p:cNvPr>
          <p:cNvSpPr>
            <a:spLocks noGrp="1"/>
          </p:cNvSpPr>
          <p:nvPr>
            <p:ph type="body" sz="quarter" idx="12" hasCustomPrompt="1"/>
          </p:nvPr>
        </p:nvSpPr>
        <p:spPr>
          <a:xfrm>
            <a:off x="448231"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0CF88FF3-BB22-42CF-91F9-F2635D7ECCBF}"/>
              </a:ext>
            </a:extLst>
          </p:cNvPr>
          <p:cNvCxnSpPr/>
          <p:nvPr userDrawn="1"/>
        </p:nvCxnSpPr>
        <p:spPr>
          <a:xfrm>
            <a:off x="550863"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B52587-8BF6-46CD-A8A4-633ADCDBF17E}"/>
              </a:ext>
            </a:extLst>
          </p:cNvPr>
          <p:cNvCxnSpPr/>
          <p:nvPr userDrawn="1"/>
        </p:nvCxnSpPr>
        <p:spPr>
          <a:xfrm>
            <a:off x="550863"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E5099D-E46E-42A8-A893-636567FD7A91}"/>
              </a:ext>
            </a:extLst>
          </p:cNvPr>
          <p:cNvSpPr txBox="1"/>
          <p:nvPr userDrawn="1"/>
        </p:nvSpPr>
        <p:spPr>
          <a:xfrm>
            <a:off x="454389" y="1266928"/>
            <a:ext cx="357790" cy="276999"/>
          </a:xfrm>
          <a:prstGeom prst="rect">
            <a:avLst/>
          </a:prstGeom>
          <a:noFill/>
        </p:spPr>
        <p:txBody>
          <a:bodyPr wrap="none" rtlCol="0">
            <a:spAutoFit/>
          </a:bodyPr>
          <a:lstStyle/>
          <a:p>
            <a:pPr algn="l"/>
            <a:r>
              <a:rPr lang="en-US" sz="1200" b="1">
                <a:solidFill>
                  <a:schemeClr val="bg1"/>
                </a:solidFill>
              </a:rPr>
              <a:t>01</a:t>
            </a:r>
          </a:p>
        </p:txBody>
      </p:sp>
      <p:sp>
        <p:nvSpPr>
          <p:cNvPr id="35" name="Text Placeholder 24">
            <a:extLst>
              <a:ext uri="{FF2B5EF4-FFF2-40B4-BE49-F238E27FC236}">
                <a16:creationId xmlns:a16="http://schemas.microsoft.com/office/drawing/2014/main" id="{7AE21221-05FA-4E93-81CB-3898BC716FC9}"/>
              </a:ext>
            </a:extLst>
          </p:cNvPr>
          <p:cNvSpPr>
            <a:spLocks noGrp="1"/>
          </p:cNvSpPr>
          <p:nvPr>
            <p:ph type="body" sz="quarter" idx="15" hasCustomPrompt="1"/>
          </p:nvPr>
        </p:nvSpPr>
        <p:spPr>
          <a:xfrm>
            <a:off x="4298433"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6" name="Straight Connector 35">
            <a:extLst>
              <a:ext uri="{FF2B5EF4-FFF2-40B4-BE49-F238E27FC236}">
                <a16:creationId xmlns:a16="http://schemas.microsoft.com/office/drawing/2014/main" id="{860CEC19-F179-4F60-B68C-62050C9BE87A}"/>
              </a:ext>
            </a:extLst>
          </p:cNvPr>
          <p:cNvCxnSpPr/>
          <p:nvPr userDrawn="1"/>
        </p:nvCxnSpPr>
        <p:spPr>
          <a:xfrm>
            <a:off x="4401065"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1D329-3C35-45F2-897F-73214700019B}"/>
              </a:ext>
            </a:extLst>
          </p:cNvPr>
          <p:cNvCxnSpPr/>
          <p:nvPr userDrawn="1"/>
        </p:nvCxnSpPr>
        <p:spPr>
          <a:xfrm>
            <a:off x="4401065"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ED4466-2D2A-4666-BEC4-61DFBF1578B7}"/>
              </a:ext>
            </a:extLst>
          </p:cNvPr>
          <p:cNvSpPr txBox="1"/>
          <p:nvPr userDrawn="1"/>
        </p:nvSpPr>
        <p:spPr>
          <a:xfrm>
            <a:off x="4304591" y="1266928"/>
            <a:ext cx="357790" cy="276999"/>
          </a:xfrm>
          <a:prstGeom prst="rect">
            <a:avLst/>
          </a:prstGeom>
          <a:noFill/>
        </p:spPr>
        <p:txBody>
          <a:bodyPr wrap="none" rtlCol="0">
            <a:spAutoFit/>
          </a:bodyPr>
          <a:lstStyle/>
          <a:p>
            <a:pPr algn="l"/>
            <a:r>
              <a:rPr lang="en-US" sz="1200" b="1">
                <a:solidFill>
                  <a:schemeClr val="bg1"/>
                </a:solidFill>
              </a:rPr>
              <a:t>02</a:t>
            </a:r>
          </a:p>
        </p:txBody>
      </p:sp>
      <p:sp>
        <p:nvSpPr>
          <p:cNvPr id="39" name="Text Placeholder 24">
            <a:extLst>
              <a:ext uri="{FF2B5EF4-FFF2-40B4-BE49-F238E27FC236}">
                <a16:creationId xmlns:a16="http://schemas.microsoft.com/office/drawing/2014/main" id="{E4F1CE22-F61D-4F7A-89B5-3536651ED31C}"/>
              </a:ext>
            </a:extLst>
          </p:cNvPr>
          <p:cNvSpPr>
            <a:spLocks noGrp="1"/>
          </p:cNvSpPr>
          <p:nvPr>
            <p:ph type="body" sz="quarter" idx="17" hasCustomPrompt="1"/>
          </p:nvPr>
        </p:nvSpPr>
        <p:spPr>
          <a:xfrm>
            <a:off x="8161341"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40" name="Straight Connector 39">
            <a:extLst>
              <a:ext uri="{FF2B5EF4-FFF2-40B4-BE49-F238E27FC236}">
                <a16:creationId xmlns:a16="http://schemas.microsoft.com/office/drawing/2014/main" id="{DBB3B9F2-8383-4D12-A098-74AD30137449}"/>
              </a:ext>
            </a:extLst>
          </p:cNvPr>
          <p:cNvCxnSpPr/>
          <p:nvPr userDrawn="1"/>
        </p:nvCxnSpPr>
        <p:spPr>
          <a:xfrm>
            <a:off x="8263973"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8F29E1-02F9-433A-B1B3-EE1FC4F563B7}"/>
              </a:ext>
            </a:extLst>
          </p:cNvPr>
          <p:cNvCxnSpPr/>
          <p:nvPr userDrawn="1"/>
        </p:nvCxnSpPr>
        <p:spPr>
          <a:xfrm>
            <a:off x="8263973"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395434C-83FC-4DBE-8631-51C0CE85CAF9}"/>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solidFill>
                  <a:schemeClr val="bg1"/>
                </a:solidFill>
              </a:rPr>
              <a:t>03</a:t>
            </a:r>
          </a:p>
        </p:txBody>
      </p:sp>
    </p:spTree>
    <p:extLst>
      <p:ext uri="{BB962C8B-B14F-4D97-AF65-F5344CB8AC3E}">
        <p14:creationId xmlns:p14="http://schemas.microsoft.com/office/powerpoint/2010/main" val="315793325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5027890" cy="1375954"/>
          </a:xfrm>
          <a:prstGeom prst="rect">
            <a:avLst/>
          </a:prstGeom>
        </p:spPr>
        <p:txBody>
          <a:bodyPr wrap="square" tIns="0"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5027889"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3200402"/>
            <a:ext cx="5027890"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1828800"/>
            <a:ext cx="5027890" cy="1371600"/>
          </a:xfrm>
        </p:spPr>
        <p:txBody>
          <a:bodyPr wrap="square" tIns="0"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47EEF6A-0826-6ADB-F737-BCF47D0DCB35}"/>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18853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027890" cy="1143000"/>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685800"/>
            <a:ext cx="5027890" cy="11430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E1EB651-54A8-F319-A835-CF40A5C2EB88}"/>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6273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4989800" cy="1143000"/>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1494" y="685801"/>
            <a:ext cx="5027890" cy="5486400"/>
          </a:xfrm>
        </p:spPr>
        <p:txBody>
          <a:bodyPr wrap="square">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2199">
                <a:solidFill>
                  <a:srgbClr val="6C7986"/>
                </a:solidFill>
              </a:defRPr>
            </a:lvl4pPr>
            <a:lvl5pPr>
              <a:lnSpc>
                <a:spcPct val="150000"/>
              </a:lnSpc>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2" y="1828800"/>
            <a:ext cx="49897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33878631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4412" y="0"/>
            <a:ext cx="6094413"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441" y="-1"/>
            <a:ext cx="5027890" cy="6400799"/>
          </a:xfrm>
          <a:prstGeom prst="rect">
            <a:avLst/>
          </a:prstGeom>
        </p:spPr>
        <p:txBody>
          <a:bodyPr/>
          <a:lstStyle>
            <a:lvl1pPr>
              <a:defRPr>
                <a:solidFill>
                  <a:schemeClr val="bg1"/>
                </a:solidFill>
              </a:defRPr>
            </a:lvl1pPr>
          </a:lstStyle>
          <a:p>
            <a:r>
              <a:rPr lang="en-US"/>
              <a:t>Headline</a:t>
            </a:r>
          </a:p>
        </p:txBody>
      </p:sp>
      <p:sp>
        <p:nvSpPr>
          <p:cNvPr id="2" name="Google Shape;779;g230b1a41ba8_2_137">
            <a:extLst>
              <a:ext uri="{FF2B5EF4-FFF2-40B4-BE49-F238E27FC236}">
                <a16:creationId xmlns:a16="http://schemas.microsoft.com/office/drawing/2014/main" id="{2BDE359F-F1E8-CB11-BEA0-AE89F086A8E5}"/>
              </a:ext>
            </a:extLst>
          </p:cNvPr>
          <p:cNvSpPr/>
          <p:nvPr userDrawn="1"/>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217938359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1828801"/>
            <a:ext cx="5484971" cy="4343400"/>
          </a:xfrm>
        </p:spPr>
        <p:txBody>
          <a:bodyPr tIns="182880"/>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441" y="685800"/>
            <a:ext cx="10969943" cy="1143000"/>
          </a:xfrm>
          <a:prstGeom prst="rect">
            <a:avLst/>
          </a:prstGeom>
        </p:spPr>
        <p:txBody>
          <a:bodyPr vert="horz" wrap="square" lIns="0" tIns="45720" rIns="0" bIns="45720" rtlCol="0" anchor="ctr">
            <a:normAutofit/>
          </a:bodyPr>
          <a:lstStyle>
            <a:lvl1pPr>
              <a:defRPr sz="3199">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441" y="-1"/>
            <a:ext cx="4570809" cy="685799"/>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05593201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0"/>
            <a:ext cx="5484971" cy="457200"/>
          </a:xfrm>
        </p:spPr>
        <p:txBody>
          <a:bodyPr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484971" cy="3813142"/>
          </a:xfrm>
        </p:spPr>
        <p:txBody>
          <a:bodyPr tIns="18288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96454668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3" y="1828397"/>
            <a:ext cx="5027888" cy="4343400"/>
          </a:xfrm>
        </p:spPr>
        <p:txBody>
          <a:bodyPr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4" y="1828398"/>
            <a:ext cx="5027890" cy="4343401"/>
          </a:xfrm>
        </p:spPr>
        <p:txBody>
          <a:bodyPr lIns="0"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80277219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1"/>
            <a:ext cx="5484971" cy="455579"/>
          </a:xfrm>
        </p:spPr>
        <p:txBody>
          <a:bodyPr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027890" cy="3886200"/>
          </a:xfrm>
        </p:spPr>
        <p:txBody>
          <a:bodyPr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4413" y="1828800"/>
            <a:ext cx="5484971" cy="457200"/>
          </a:xfrm>
        </p:spPr>
        <p:txBody>
          <a:bodyPr lIns="0"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3" y="2286000"/>
            <a:ext cx="5484971" cy="3886200"/>
          </a:xfrm>
        </p:spPr>
        <p:txBody>
          <a:bodyPr lIns="0"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383639382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4570809" cy="1143000"/>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7332" y="685800"/>
            <a:ext cx="5942052" cy="5486400"/>
          </a:xfrm>
        </p:spPr>
        <p:txBody>
          <a:bodyPr anchor="ctr">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1799">
                <a:solidFill>
                  <a:srgbClr val="6C7986"/>
                </a:solidFill>
              </a:defRPr>
            </a:lvl4pPr>
            <a:lvl5pPr>
              <a:lnSpc>
                <a:spcPct val="150000"/>
              </a:lnSpc>
              <a:defRPr sz="17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570809"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00136463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2" y="-1"/>
            <a:ext cx="4561857"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441" y="685801"/>
            <a:ext cx="4561840"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404" y="1828801"/>
            <a:ext cx="4552894"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1999"/>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7332" y="893997"/>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5870" y="893997"/>
            <a:ext cx="685621" cy="685800"/>
          </a:xfrm>
        </p:spPr>
        <p:txBody>
          <a:bodyPr anchor="t">
            <a:normAutofit/>
          </a:bodyPr>
          <a:lstStyle>
            <a:lvl1pPr marL="0" indent="0" algn="ctr">
              <a:buNone/>
              <a:defRPr sz="1799"/>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7332" y="3673567"/>
            <a:ext cx="685621" cy="685800"/>
          </a:xfrm>
        </p:spPr>
        <p:txBody>
          <a:bodyPr anchor="t">
            <a:normAutofit/>
          </a:bodyPr>
          <a:lstStyle>
            <a:lvl1pPr marL="0" indent="0" algn="ctr">
              <a:buNone/>
              <a:defRPr sz="1799"/>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5870" y="3673567"/>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7331" y="1604964"/>
            <a:ext cx="2742486"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5851" y="1604964"/>
            <a:ext cx="2742486"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7331" y="4348164"/>
            <a:ext cx="2742486"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27935" y="4341019"/>
            <a:ext cx="2742486"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2848154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4 column_1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1791678"/>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266928"/>
            <a:ext cx="357790" cy="276999"/>
          </a:xfrm>
          <a:prstGeom prst="rect">
            <a:avLst/>
          </a:prstGeom>
          <a:noFill/>
        </p:spPr>
        <p:txBody>
          <a:bodyPr wrap="none" rtlCol="0">
            <a:spAutoFit/>
          </a:bodyPr>
          <a:lstStyle/>
          <a:p>
            <a:pPr algn="l"/>
            <a:r>
              <a:rPr lang="en-US" sz="1200" b="1">
                <a:solidFill>
                  <a:schemeClr val="bg1"/>
                </a:solidFill>
              </a:rPr>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3263893" y="1782030"/>
            <a:ext cx="2201894" cy="674285"/>
          </a:xfrm>
          <a:noFill/>
          <a:ln>
            <a:solidFill>
              <a:schemeClr val="bg1"/>
            </a:solid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1791678"/>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3257540"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266928"/>
            <a:ext cx="357790" cy="276999"/>
          </a:xfrm>
          <a:prstGeom prst="rect">
            <a:avLst/>
          </a:prstGeom>
          <a:noFill/>
        </p:spPr>
        <p:txBody>
          <a:bodyPr wrap="none" rtlCol="0">
            <a:spAutoFit/>
          </a:bodyPr>
          <a:lstStyle/>
          <a:p>
            <a:pPr algn="l"/>
            <a:r>
              <a:rPr lang="en-US" sz="1200" b="1">
                <a:solidFill>
                  <a:schemeClr val="bg1"/>
                </a:solidFill>
              </a:rPr>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6068418"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1791678"/>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6062065"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266928"/>
            <a:ext cx="357790" cy="276999"/>
          </a:xfrm>
          <a:prstGeom prst="rect">
            <a:avLst/>
          </a:prstGeom>
          <a:noFill/>
        </p:spPr>
        <p:txBody>
          <a:bodyPr wrap="none" rtlCol="0">
            <a:spAutoFit/>
          </a:bodyPr>
          <a:lstStyle/>
          <a:p>
            <a:pPr algn="l"/>
            <a:r>
              <a:rPr lang="en-US" sz="1200" b="1">
                <a:solidFill>
                  <a:schemeClr val="bg1"/>
                </a:solidFill>
              </a:rPr>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8879296"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1791678"/>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8872943"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266928"/>
            <a:ext cx="357790" cy="276999"/>
          </a:xfrm>
          <a:prstGeom prst="rect">
            <a:avLst/>
          </a:prstGeom>
          <a:noFill/>
        </p:spPr>
        <p:txBody>
          <a:bodyPr wrap="none" rtlCol="0">
            <a:spAutoFit/>
          </a:bodyPr>
          <a:lstStyle/>
          <a:p>
            <a:pPr algn="l"/>
            <a:r>
              <a:rPr lang="en-US" sz="1200" b="1">
                <a:solidFill>
                  <a:schemeClr val="bg1"/>
                </a:solidFill>
              </a:rPr>
              <a:t>04</a:t>
            </a:r>
          </a:p>
        </p:txBody>
      </p:sp>
    </p:spTree>
    <p:extLst>
      <p:ext uri="{BB962C8B-B14F-4D97-AF65-F5344CB8AC3E}">
        <p14:creationId xmlns:p14="http://schemas.microsoft.com/office/powerpoint/2010/main" val="178044644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77692931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1"/>
            <a:ext cx="609441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027890" cy="1142999"/>
          </a:xfrm>
          <a:prstGeom prst="rect">
            <a:avLst/>
          </a:prstGeom>
        </p:spPr>
        <p:txBody>
          <a:bodyPr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027890"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4412" y="-555"/>
            <a:ext cx="6094413" cy="6401355"/>
          </a:xfrm>
          <a:solidFill>
            <a:schemeClr val="tx1"/>
          </a:solidFill>
        </p:spPr>
        <p:txBody>
          <a:bodyPr/>
          <a:lstStyle>
            <a:lvl1pPr marL="0" indent="0" algn="ctr">
              <a:buNone/>
              <a:defRPr>
                <a:solidFill>
                  <a:schemeClr val="bg1"/>
                </a:solidFill>
              </a:defRPr>
            </a:lvl1pPr>
          </a:lstStyle>
          <a:p>
            <a:r>
              <a:rPr lang="en-US"/>
              <a:t>Click icon to add picture</a:t>
            </a:r>
          </a:p>
        </p:txBody>
      </p:sp>
      <p:pic>
        <p:nvPicPr>
          <p:cNvPr id="6" name="Picture 5">
            <a:extLst>
              <a:ext uri="{FF2B5EF4-FFF2-40B4-BE49-F238E27FC236}">
                <a16:creationId xmlns:a16="http://schemas.microsoft.com/office/drawing/2014/main" id="{E95349CA-7A43-EBBB-688B-A554DC90F628}"/>
              </a:ext>
            </a:extLst>
          </p:cNvPr>
          <p:cNvPicPr>
            <a:picLocks noChangeAspect="1"/>
          </p:cNvPicPr>
          <p:nvPr userDrawn="1"/>
        </p:nvPicPr>
        <p:blipFill>
          <a:blip r:embed="rId2"/>
          <a:stretch>
            <a:fillRect/>
          </a:stretch>
        </p:blipFill>
        <p:spPr>
          <a:xfrm>
            <a:off x="0" y="1"/>
            <a:ext cx="6094413" cy="6401355"/>
          </a:xfrm>
          <a:prstGeom prst="rect">
            <a:avLst/>
          </a:prstGeom>
        </p:spPr>
      </p:pic>
    </p:spTree>
    <p:extLst>
      <p:ext uri="{BB962C8B-B14F-4D97-AF65-F5344CB8AC3E}">
        <p14:creationId xmlns:p14="http://schemas.microsoft.com/office/powerpoint/2010/main" val="144866942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7332" y="1143000"/>
            <a:ext cx="5027890" cy="4114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440" y="1828801"/>
            <a:ext cx="457080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440"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441" y="685800"/>
            <a:ext cx="4570808" cy="1143000"/>
          </a:xfrm>
          <a:prstGeom prst="rect">
            <a:avLst/>
          </a:prstGeom>
        </p:spPr>
        <p:txBody>
          <a:bodyPr lIns="0" tIns="0" rIns="0" bIns="0"/>
          <a:lstStyle>
            <a:lvl1pPr>
              <a:defRPr>
                <a:latin typeface="+mj-lt"/>
              </a:defRPr>
            </a:lvl1pPr>
          </a:lstStyle>
          <a:p>
            <a:r>
              <a:rPr lang="en-US"/>
              <a:t>Headline</a:t>
            </a:r>
          </a:p>
        </p:txBody>
      </p:sp>
      <p:sp>
        <p:nvSpPr>
          <p:cNvPr id="3" name="Google Shape;779;g230b1a41ba8_2_137">
            <a:extLst>
              <a:ext uri="{FF2B5EF4-FFF2-40B4-BE49-F238E27FC236}">
                <a16:creationId xmlns:a16="http://schemas.microsoft.com/office/drawing/2014/main" id="{5930CC7E-45AD-D8F3-D0BE-C1BB5B58CAD8}"/>
              </a:ext>
            </a:extLst>
          </p:cNvPr>
          <p:cNvSpPr/>
          <p:nvPr userDrawn="1"/>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305633463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pic>
        <p:nvPicPr>
          <p:cNvPr id="6" name="Picture 5">
            <a:extLst>
              <a:ext uri="{FF2B5EF4-FFF2-40B4-BE49-F238E27FC236}">
                <a16:creationId xmlns:a16="http://schemas.microsoft.com/office/drawing/2014/main" id="{10000C0F-71A3-6178-9DA3-3D3F35538B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Tree>
    <p:extLst>
      <p:ext uri="{BB962C8B-B14F-4D97-AF65-F5344CB8AC3E}">
        <p14:creationId xmlns:p14="http://schemas.microsoft.com/office/powerpoint/2010/main" val="258400555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pic>
        <p:nvPicPr>
          <p:cNvPr id="10" name="Picture 9">
            <a:extLst>
              <a:ext uri="{FF2B5EF4-FFF2-40B4-BE49-F238E27FC236}">
                <a16:creationId xmlns:a16="http://schemas.microsoft.com/office/drawing/2014/main" id="{3C96BA5B-146D-B855-E8AC-43B63DAEBC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Tree>
    <p:extLst>
      <p:ext uri="{BB962C8B-B14F-4D97-AF65-F5344CB8AC3E}">
        <p14:creationId xmlns:p14="http://schemas.microsoft.com/office/powerpoint/2010/main" val="364908159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758838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4391" y="1494643"/>
            <a:ext cx="685621" cy="685800"/>
          </a:xfrm>
        </p:spPr>
        <p:txBody>
          <a:bodyPr anchor="t">
            <a:normAutofit/>
          </a:bodyPr>
          <a:lstStyle>
            <a:lvl1pPr marL="0" indent="0" algn="ctr">
              <a:buNone/>
              <a:defRPr sz="1799"/>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5657" y="1324463"/>
            <a:ext cx="4113728"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5656" y="2697480"/>
            <a:ext cx="4113727"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5656" y="4067663"/>
            <a:ext cx="4113727" cy="914400"/>
          </a:xfrm>
        </p:spPr>
        <p:txBody>
          <a:bodyPr tIns="0" bIns="0" anchor="t" anchorCtr="0">
            <a:noAutofit/>
          </a:bodyPr>
          <a:lstStyle>
            <a:lvl1pPr marL="0" indent="0" algn="l">
              <a:buNone/>
              <a:defRPr sz="1999"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4391" y="2857500"/>
            <a:ext cx="685621" cy="685800"/>
          </a:xfrm>
        </p:spPr>
        <p:txBody>
          <a:bodyPr anchor="t">
            <a:normAutofit/>
          </a:bodyPr>
          <a:lstStyle>
            <a:lvl1pPr marL="0" indent="0" algn="ctr">
              <a:buNone/>
              <a:defRPr sz="1799"/>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6146" y="4227683"/>
            <a:ext cx="685621" cy="685800"/>
          </a:xfrm>
        </p:spPr>
        <p:txBody>
          <a:bodyPr anchor="t">
            <a:normAutofit/>
          </a:bodyPr>
          <a:lstStyle>
            <a:lvl1pPr marL="0" indent="0" algn="ctr">
              <a:buNone/>
              <a:defRPr sz="1799"/>
            </a:lvl1pPr>
          </a:lstStyle>
          <a:p>
            <a:r>
              <a:rPr lang="en-US"/>
              <a:t>Icon</a:t>
            </a:r>
          </a:p>
        </p:txBody>
      </p:sp>
      <p:sp>
        <p:nvSpPr>
          <p:cNvPr id="5" name="Rectangle 4">
            <a:extLst>
              <a:ext uri="{FF2B5EF4-FFF2-40B4-BE49-F238E27FC236}">
                <a16:creationId xmlns:a16="http://schemas.microsoft.com/office/drawing/2014/main" id="{F15C0914-466C-0B61-7787-5DFDC429EBDC}"/>
              </a:ext>
            </a:extLst>
          </p:cNvPr>
          <p:cNvSpPr/>
          <p:nvPr userDrawn="1"/>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8C2CB390-25CA-EFA9-9EEF-B7AB3BD3E97F}"/>
              </a:ext>
            </a:extLst>
          </p:cNvPr>
          <p:cNvSpPr/>
          <p:nvPr userDrawn="1"/>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AEF5954B-F964-EACD-3D60-18BE4E3D1DD5}"/>
              </a:ext>
            </a:extLst>
          </p:cNvPr>
          <p:cNvSpPr/>
          <p:nvPr userDrawn="1"/>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Oval 17">
            <a:extLst>
              <a:ext uri="{FF2B5EF4-FFF2-40B4-BE49-F238E27FC236}">
                <a16:creationId xmlns:a16="http://schemas.microsoft.com/office/drawing/2014/main" id="{AB7A4E17-E4C6-B3D0-D9AE-E05BD3B7356B}"/>
              </a:ext>
            </a:extLst>
          </p:cNvPr>
          <p:cNvSpPr/>
          <p:nvPr userDrawn="1"/>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21115893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4007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441" y="685800"/>
            <a:ext cx="5027890"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441" y="0"/>
            <a:ext cx="5027890"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441" y="1600201"/>
            <a:ext cx="5027890"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3603" y="343408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3603" y="43434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3603" y="52578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600785706"/>
      </p:ext>
    </p:extLst>
  </p:cSld>
  <p:clrMapOvr>
    <a:masterClrMapping/>
  </p:clrMapOvr>
  <p:extLst>
    <p:ext uri="{DCECCB84-F9BA-43D5-87BE-67443E8EF086}">
      <p15:sldGuideLst xmlns:p15="http://schemas.microsoft.com/office/powerpoint/2012/main"/>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441" y="1143000"/>
            <a:ext cx="4113728" cy="4114799"/>
          </a:xfrm>
          <a:prstGeom prst="rect">
            <a:avLst/>
          </a:prstGeom>
        </p:spPr>
        <p:txBody>
          <a:bodyPr rIns="0" anchor="ctr">
            <a:noAutofit/>
          </a:bodyPr>
          <a:lstStyle>
            <a:lvl1pPr>
              <a:lnSpc>
                <a:spcPct val="100000"/>
              </a:lnSpc>
              <a:defRPr sz="3199"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2379" y="2743200"/>
            <a:ext cx="2637005" cy="914400"/>
          </a:xfrm>
          <a:solidFill>
            <a:schemeClr val="accent1"/>
          </a:solidFill>
        </p:spPr>
        <p:txBody>
          <a:bodyPr lIns="182880" tIns="0" rIns="182880" bIns="0" anchor="t">
            <a:normAutofit/>
          </a:bodyPr>
          <a:lstStyle>
            <a:lvl1pPr marL="0" indent="0" algn="l">
              <a:lnSpc>
                <a:spcPct val="150000"/>
              </a:lnSpc>
              <a:buNone/>
              <a:defRPr sz="19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2379" y="3200400"/>
            <a:ext cx="2637005" cy="457201"/>
          </a:xfrm>
          <a:noFill/>
        </p:spPr>
        <p:txBody>
          <a:bodyPr lIns="182880" tIns="0" rIns="182880" bIns="0" anchor="t">
            <a:normAutofit/>
          </a:bodyPr>
          <a:lstStyle>
            <a:lvl1pPr marL="0" indent="0" algn="l">
              <a:lnSpc>
                <a:spcPct val="150000"/>
              </a:lnSpc>
              <a:buNone/>
              <a:defRPr sz="1400"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0251" y="1143000"/>
            <a:ext cx="502789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r>
              <a:rPr lang="en-US"/>
              <a:t>Click icon to add picture</a:t>
            </a:r>
          </a:p>
        </p:txBody>
      </p:sp>
      <p:sp>
        <p:nvSpPr>
          <p:cNvPr id="2" name="Google Shape;779;g230b1a41ba8_2_137">
            <a:extLst>
              <a:ext uri="{FF2B5EF4-FFF2-40B4-BE49-F238E27FC236}">
                <a16:creationId xmlns:a16="http://schemas.microsoft.com/office/drawing/2014/main" id="{14325B9F-6E41-3685-43E3-5F1653D66107}"/>
              </a:ext>
            </a:extLst>
          </p:cNvPr>
          <p:cNvSpPr/>
          <p:nvPr userDrawn="1"/>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292565724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3656648" cy="1375954"/>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3656648"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0251" y="3200402"/>
            <a:ext cx="6399133"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0251" y="1828800"/>
            <a:ext cx="6399133" cy="13716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911AC38-C758-58FC-4785-77AB62BE4668}"/>
              </a:ext>
            </a:extLst>
          </p:cNvPr>
          <p:cNvCxnSpPr/>
          <p:nvPr userDrawn="1"/>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992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4 column Spli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7" y="1650979"/>
            <a:ext cx="5035553"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6341765" y="90461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6327063" y="1650978"/>
            <a:ext cx="5043897"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08126"/>
            <a:ext cx="5035554"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7" y="4254492"/>
            <a:ext cx="5044495"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6341764" y="3508124"/>
            <a:ext cx="504389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6321701" y="4254491"/>
            <a:ext cx="5063959"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97472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8357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p:nvSpPr>
        <p:spPr>
          <a:xfrm>
            <a:off x="4731808" y="0"/>
            <a:ext cx="7457017"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886935"/>
            <a:ext cx="3648010"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43433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2410" y="4572000"/>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2410" y="387916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2718" y="4582064"/>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2718" y="3897852"/>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2718"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2718" y="11430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2410"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2410" y="1144588"/>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344009686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p:nvSpPr>
        <p:spPr>
          <a:xfrm>
            <a:off x="6094411" y="0"/>
            <a:ext cx="6094413"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5006947" cy="1143000"/>
          </a:xfrm>
          <a:prstGeom prst="rect">
            <a:avLst/>
          </a:prstGeom>
        </p:spPr>
        <p:txBody>
          <a:bodyPr anchor="t">
            <a:noAutofit/>
          </a:bodyPr>
          <a:lstStyle>
            <a:lvl1pPr>
              <a:defRPr sz="31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1494" y="685800"/>
            <a:ext cx="5027890" cy="5029200"/>
          </a:xfrm>
        </p:spPr>
        <p:txBody>
          <a:bodyPr anchor="t">
            <a:normAutofit/>
          </a:bodyPr>
          <a:lstStyle>
            <a:lvl1pPr marL="0" indent="0" algn="ctr">
              <a:buNone/>
              <a:defRPr sz="2399">
                <a:solidFill>
                  <a:schemeClr val="tx1"/>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989800"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989800"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1494" y="5715000"/>
            <a:ext cx="5027890" cy="457200"/>
          </a:xfrm>
        </p:spPr>
        <p:txBody>
          <a:bodyPr tIns="0" bIns="0" anchor="ctr">
            <a:normAutofit/>
          </a:bodyPr>
          <a:lstStyle>
            <a:lvl1pPr marL="0" indent="0" algn="ctr">
              <a:buNone/>
              <a:defRPr sz="1200">
                <a:solidFill>
                  <a:srgbClr val="758390"/>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92029802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3170" y="3429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5655" y="11430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729047037"/>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1508" y="416052"/>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1480" y="13441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2750" y="22585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0561614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441" y="1828801"/>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6089" y="1828800"/>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2736" y="1828801"/>
            <a:ext cx="3199568" cy="4343400"/>
          </a:xfrm>
        </p:spPr>
        <p:txBody>
          <a:bodyPr lIns="0"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441" y="-1"/>
            <a:ext cx="4570809"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86104643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43" y="2514598"/>
            <a:ext cx="3199566" cy="3657603"/>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8" y="2513709"/>
            <a:ext cx="3199569" cy="3658935"/>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2514153"/>
            <a:ext cx="3199568"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441" y="1830388"/>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6090" y="1828801"/>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2735" y="1828800"/>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252651060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438" y="2057400"/>
            <a:ext cx="685621" cy="6858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5513" y="205740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2161" y="2057400"/>
            <a:ext cx="685621" cy="685800"/>
          </a:xfrm>
        </p:spPr>
        <p:txBody>
          <a:bodyPr anchor="t">
            <a:normAutofit/>
          </a:bodyPr>
          <a:lstStyle>
            <a:lvl1pPr marL="0" indent="0" algn="ctr">
              <a:buNone/>
              <a:defRPr sz="1799"/>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8" y="3429000"/>
            <a:ext cx="3199571"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9" y="3428462"/>
            <a:ext cx="3199567"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3429001"/>
            <a:ext cx="3199567" cy="274268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438" y="2744249"/>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5514" y="2742662"/>
            <a:ext cx="3190141"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2160" y="2742661"/>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234133435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914400"/>
            <a:ext cx="3656648"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13715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8866" y="3889970"/>
            <a:ext cx="685621"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212" y="4572001"/>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5513" y="3889970"/>
            <a:ext cx="685621"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7284" y="4572000"/>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2457" y="3889970"/>
            <a:ext cx="685621"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49007" y="4572000"/>
            <a:ext cx="22732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211" y="38862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7283" y="3887788"/>
            <a:ext cx="2291829"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49007" y="3887788"/>
            <a:ext cx="228243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64715457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90D84691-A572-B5B5-B449-19C4651C2863}"/>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Oval 11">
            <a:extLst>
              <a:ext uri="{FF2B5EF4-FFF2-40B4-BE49-F238E27FC236}">
                <a16:creationId xmlns:a16="http://schemas.microsoft.com/office/drawing/2014/main" id="{D4EECAD3-7093-E9EB-0EB6-C52217A9913B}"/>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3" name="Oval 12">
            <a:extLst>
              <a:ext uri="{FF2B5EF4-FFF2-40B4-BE49-F238E27FC236}">
                <a16:creationId xmlns:a16="http://schemas.microsoft.com/office/drawing/2014/main" id="{47DEBE48-C011-3E2F-D7E5-1C1903EDADC1}"/>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1114047946"/>
      </p:ext>
    </p:extLst>
  </p:cSld>
  <p:clrMapOvr>
    <a:masterClrMapping/>
  </p:clrMapOvr>
  <p:extLst>
    <p:ext uri="{DCECCB84-F9BA-43D5-87BE-67443E8EF086}">
      <p15:sldGuideLst xmlns:p15="http://schemas.microsoft.com/office/powerpoint/2012/main"/>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pic>
        <p:nvPicPr>
          <p:cNvPr id="16" name="Picture 15">
            <a:extLst>
              <a:ext uri="{FF2B5EF4-FFF2-40B4-BE49-F238E27FC236}">
                <a16:creationId xmlns:a16="http://schemas.microsoft.com/office/drawing/2014/main" id="{C66C7DDB-3610-FAE8-83A7-2F5AD45EBA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7" name="Content Placeholder 4">
            <a:extLst>
              <a:ext uri="{FF2B5EF4-FFF2-40B4-BE49-F238E27FC236}">
                <a16:creationId xmlns:a16="http://schemas.microsoft.com/office/drawing/2014/main" id="{5BE83DB4-AB58-E085-4EFA-61BE80FB15B6}"/>
              </a:ext>
            </a:extLst>
          </p:cNvPr>
          <p:cNvSpPr txBox="1">
            <a:spLocks/>
          </p:cNvSpPr>
          <p:nvPr userDrawn="1"/>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8" name="Content Placeholder 4">
            <a:extLst>
              <a:ext uri="{FF2B5EF4-FFF2-40B4-BE49-F238E27FC236}">
                <a16:creationId xmlns:a16="http://schemas.microsoft.com/office/drawing/2014/main" id="{DBE5CB48-88E8-A3F6-5DDC-618B852B8985}"/>
              </a:ext>
            </a:extLst>
          </p:cNvPr>
          <p:cNvSpPr txBox="1">
            <a:spLocks/>
          </p:cNvSpPr>
          <p:nvPr userDrawn="1"/>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9" name="Oval 18">
            <a:extLst>
              <a:ext uri="{FF2B5EF4-FFF2-40B4-BE49-F238E27FC236}">
                <a16:creationId xmlns:a16="http://schemas.microsoft.com/office/drawing/2014/main" id="{1CB204B5-51C7-CEC8-ABDC-35C5ABBFCED2}"/>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20" name="Oval 19">
            <a:extLst>
              <a:ext uri="{FF2B5EF4-FFF2-40B4-BE49-F238E27FC236}">
                <a16:creationId xmlns:a16="http://schemas.microsoft.com/office/drawing/2014/main" id="{B73558C6-97B3-D3D7-9B5E-7BC52FD15FFF}"/>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21" name="Oval 20">
            <a:extLst>
              <a:ext uri="{FF2B5EF4-FFF2-40B4-BE49-F238E27FC236}">
                <a16:creationId xmlns:a16="http://schemas.microsoft.com/office/drawing/2014/main" id="{F7599919-0D47-5207-6E75-066D4608DAB7}"/>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2153709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6 colum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1653020"/>
            <a:ext cx="3608780"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292128" y="90461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4292128" y="1653020"/>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12208"/>
            <a:ext cx="360878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8" y="4260615"/>
            <a:ext cx="3615188"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4292128" y="3512208"/>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4292128" y="4260615"/>
            <a:ext cx="3602736"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100" y="3565525"/>
            <a:ext cx="11091863"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hasCustomPrompt="1"/>
          </p:nvPr>
        </p:nvSpPr>
        <p:spPr>
          <a:xfrm>
            <a:off x="8019274" y="90461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hasCustomPrompt="1"/>
          </p:nvPr>
        </p:nvSpPr>
        <p:spPr>
          <a:xfrm>
            <a:off x="8019274" y="1653020"/>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hasCustomPrompt="1"/>
          </p:nvPr>
        </p:nvSpPr>
        <p:spPr>
          <a:xfrm>
            <a:off x="8019274" y="3512208"/>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hasCustomPrompt="1"/>
          </p:nvPr>
        </p:nvSpPr>
        <p:spPr>
          <a:xfrm>
            <a:off x="8019274" y="4260615"/>
            <a:ext cx="3602736"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74331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32003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600200"/>
          </a:xfrm>
          <a:prstGeom prst="rect">
            <a:avLst/>
          </a:prstGeom>
        </p:spPr>
        <p:txBody>
          <a:bodyPr tIns="182880"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2286000"/>
            <a:ext cx="3656648" cy="1600198"/>
          </a:xfrm>
        </p:spPr>
        <p:txBody>
          <a:bodyPr tIns="91440" rIns="0" b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8866" y="4580966"/>
            <a:ext cx="685621"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5513" y="4580966"/>
            <a:ext cx="685621"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2457" y="4580966"/>
            <a:ext cx="685621"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3603" y="4582554"/>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2359"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6040"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68435023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
        <p:nvSpPr>
          <p:cNvPr id="10" name="Oval 9">
            <a:extLst>
              <a:ext uri="{FF2B5EF4-FFF2-40B4-BE49-F238E27FC236}">
                <a16:creationId xmlns:a16="http://schemas.microsoft.com/office/drawing/2014/main" id="{C80F9B2F-B325-9156-0A44-ECEEDC87BF8E}"/>
              </a:ext>
            </a:extLst>
          </p:cNvPr>
          <p:cNvSpPr>
            <a:spLocks noChangeAspect="1"/>
          </p:cNvSpPr>
          <p:nvPr userDrawn="1"/>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1" name="Oval 10">
            <a:extLst>
              <a:ext uri="{FF2B5EF4-FFF2-40B4-BE49-F238E27FC236}">
                <a16:creationId xmlns:a16="http://schemas.microsoft.com/office/drawing/2014/main" id="{CAEEBC18-99A1-BAAE-6D0F-E1AB3F23949E}"/>
              </a:ext>
            </a:extLst>
          </p:cNvPr>
          <p:cNvSpPr>
            <a:spLocks noChangeAspect="1"/>
          </p:cNvSpPr>
          <p:nvPr userDrawn="1"/>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Oval 11">
            <a:extLst>
              <a:ext uri="{FF2B5EF4-FFF2-40B4-BE49-F238E27FC236}">
                <a16:creationId xmlns:a16="http://schemas.microsoft.com/office/drawing/2014/main" id="{0FB16471-C751-41EE-87FD-E3D3A8C36858}"/>
              </a:ext>
            </a:extLst>
          </p:cNvPr>
          <p:cNvSpPr>
            <a:spLocks noChangeAspect="1"/>
          </p:cNvSpPr>
          <p:nvPr userDrawn="1"/>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75513899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
        <p:nvSpPr>
          <p:cNvPr id="11" name="Google Shape;779;g230b1a41ba8_2_137">
            <a:extLst>
              <a:ext uri="{FF2B5EF4-FFF2-40B4-BE49-F238E27FC236}">
                <a16:creationId xmlns:a16="http://schemas.microsoft.com/office/drawing/2014/main" id="{3E4D3624-4E5F-8FD1-4C45-951708DFD693}"/>
              </a:ext>
            </a:extLst>
          </p:cNvPr>
          <p:cNvSpPr/>
          <p:nvPr userDrawn="1"/>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2" name="Oval 11">
            <a:extLst>
              <a:ext uri="{FF2B5EF4-FFF2-40B4-BE49-F238E27FC236}">
                <a16:creationId xmlns:a16="http://schemas.microsoft.com/office/drawing/2014/main" id="{681A2CD5-1FDF-359B-077A-991EE02CDBCD}"/>
              </a:ext>
            </a:extLst>
          </p:cNvPr>
          <p:cNvSpPr>
            <a:spLocks noChangeAspect="1"/>
          </p:cNvSpPr>
          <p:nvPr userDrawn="1"/>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3" name="Oval 12">
            <a:extLst>
              <a:ext uri="{FF2B5EF4-FFF2-40B4-BE49-F238E27FC236}">
                <a16:creationId xmlns:a16="http://schemas.microsoft.com/office/drawing/2014/main" id="{9138F7F8-A59E-8151-90C5-5F8738EC0319}"/>
              </a:ext>
            </a:extLst>
          </p:cNvPr>
          <p:cNvSpPr>
            <a:spLocks noChangeAspect="1"/>
          </p:cNvSpPr>
          <p:nvPr userDrawn="1"/>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4" name="Oval 13">
            <a:extLst>
              <a:ext uri="{FF2B5EF4-FFF2-40B4-BE49-F238E27FC236}">
                <a16:creationId xmlns:a16="http://schemas.microsoft.com/office/drawing/2014/main" id="{A5B65FE5-630B-918B-BA89-459A18D6B344}"/>
              </a:ext>
            </a:extLst>
          </p:cNvPr>
          <p:cNvSpPr>
            <a:spLocks noChangeAspect="1"/>
          </p:cNvSpPr>
          <p:nvPr userDrawn="1"/>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66069899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999">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1667702843"/>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1143000"/>
          </a:xfrm>
          <a:prstGeom prst="rect">
            <a:avLst/>
          </a:prstGeom>
        </p:spPr>
        <p:txBody>
          <a:bodyPr wrap="square" rIns="0" bIns="91440" anchor="t">
            <a:noAutofit/>
          </a:bodyPr>
          <a:lstStyle>
            <a:lvl1pPr>
              <a:defRPr sz="31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441" y="2057400"/>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440" y="31242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441" y="41910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3603" y="2071396"/>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3603" y="31242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3603" y="41910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3603" y="52578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185000437"/>
      </p:ext>
    </p:extLst>
  </p:cSld>
  <p:clrMapOvr>
    <a:masterClrMapping/>
  </p:clrMapOvr>
  <p:extLst>
    <p:ext uri="{DCECCB84-F9BA-43D5-87BE-67443E8EF086}">
      <p15:sldGuideLst xmlns:p15="http://schemas.microsoft.com/office/powerpoint/2012/main"/>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441" y="0"/>
            <a:ext cx="3656648" cy="685798"/>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3170" y="685801"/>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441" y="685800"/>
            <a:ext cx="3656648" cy="1143001"/>
          </a:xfrm>
          <a:prstGeom prst="rect">
            <a:avLst/>
          </a:prstGeom>
        </p:spPr>
        <p:txBody>
          <a:bodyPr rIns="457200" anchor="b">
            <a:noAutofit/>
          </a:bodyPr>
          <a:lstStyle>
            <a:lvl1pPr>
              <a:defRPr sz="3199">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441" y="1828801"/>
            <a:ext cx="3656648" cy="1600200"/>
          </a:xfrm>
        </p:spPr>
        <p:txBody>
          <a:bodyPr tIns="182880" rIns="45720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4520" y="3657599"/>
            <a:ext cx="685621" cy="685800"/>
          </a:xfrm>
        </p:spPr>
        <p:txBody>
          <a:bodyPr anchor="t">
            <a:normAutofit/>
          </a:bodyPr>
          <a:lstStyle>
            <a:lvl1pPr marL="0" indent="0" algn="ctr">
              <a:buNone/>
              <a:defRPr sz="1799"/>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48237" y="3657599"/>
            <a:ext cx="685621" cy="685800"/>
          </a:xfrm>
        </p:spPr>
        <p:txBody>
          <a:bodyPr anchor="t">
            <a:normAutofit/>
          </a:bodyPr>
          <a:lstStyle>
            <a:lvl1pPr marL="0" indent="0" algn="ctr">
              <a:buNone/>
              <a:defRPr sz="1799"/>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1954" y="3657599"/>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5672" y="3657599"/>
            <a:ext cx="685621" cy="685800"/>
          </a:xfrm>
        </p:spPr>
        <p:txBody>
          <a:bodyPr anchor="t">
            <a:normAutofit/>
          </a:bodyPr>
          <a:lstStyle>
            <a:lvl1pPr marL="0" indent="0" algn="ctr">
              <a:buNone/>
              <a:defRPr sz="1799"/>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3170" y="4562476"/>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0590" y="4562475"/>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38010" y="4562474"/>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5430" y="4562473"/>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173689403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0454" y="0"/>
            <a:ext cx="2737687" cy="6400800"/>
          </a:xfrm>
        </p:spPr>
        <p:txBody>
          <a:bodyPr wrap="square" tIns="0" anchor="ctr" anchorCtr="0">
            <a:normAutofit/>
          </a:bodyPr>
          <a:lstStyle>
            <a:lvl1pPr marL="0" indent="0">
              <a:buNone/>
              <a:defRPr sz="1600" b="1">
                <a:solidFill>
                  <a:srgbClr val="311E57"/>
                </a:solidFill>
              </a:defRPr>
            </a:lvl1pPr>
            <a:lvl2pPr marL="457063" indent="0">
              <a:buNone/>
              <a:defRPr sz="1999" b="1">
                <a:solidFill>
                  <a:srgbClr val="311E57"/>
                </a:solidFill>
              </a:defRPr>
            </a:lvl2pPr>
            <a:lvl3pPr marL="914126" indent="0">
              <a:buNone/>
              <a:defRPr sz="1799" b="1">
                <a:solidFill>
                  <a:srgbClr val="311E57"/>
                </a:solidFill>
              </a:defRPr>
            </a:lvl3pPr>
            <a:lvl4pPr marL="1371189" indent="0">
              <a:buNone/>
              <a:defRPr sz="1600" b="1">
                <a:solidFill>
                  <a:srgbClr val="311E57"/>
                </a:solidFill>
              </a:defRPr>
            </a:lvl4pPr>
            <a:lvl5pPr marL="1828251" indent="0">
              <a:buNone/>
              <a:defRPr sz="1600" b="1">
                <a:solidFill>
                  <a:srgbClr val="311E57"/>
                </a:solidFill>
              </a:defRPr>
            </a:lvl5pPr>
            <a:lvl6pPr>
              <a:defRPr sz="1999"/>
            </a:lvl6pPr>
            <a:lvl7pPr>
              <a:defRPr sz="1999"/>
            </a:lvl7pPr>
            <a:lvl8pPr>
              <a:defRPr sz="1999"/>
            </a:lvl8pPr>
            <a:lvl9pPr>
              <a:defRPr sz="1999"/>
            </a:lvl9pPr>
          </a:lstStyle>
          <a:p>
            <a:pPr lvl="0"/>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441" y="-1"/>
            <a:ext cx="3199567" cy="6400799"/>
          </a:xfrm>
          <a:prstGeom prst="rect">
            <a:avLst/>
          </a:prstGeom>
        </p:spPr>
        <p:txBody>
          <a:bodyPr>
            <a:normAutofit/>
          </a:bodyPr>
          <a:lstStyle>
            <a:lvl1pPr>
              <a:defRPr sz="2799">
                <a:solidFill>
                  <a:schemeClr val="bg1"/>
                </a:solidFill>
              </a:defRPr>
            </a:lvl1pPr>
          </a:lstStyle>
          <a:p>
            <a:r>
              <a:rPr lang="en-US"/>
              <a:t>Headline</a:t>
            </a:r>
          </a:p>
        </p:txBody>
      </p:sp>
      <p:sp>
        <p:nvSpPr>
          <p:cNvPr id="3" name="Google Shape;779;g230b1a41ba8_2_137">
            <a:extLst>
              <a:ext uri="{FF2B5EF4-FFF2-40B4-BE49-F238E27FC236}">
                <a16:creationId xmlns:a16="http://schemas.microsoft.com/office/drawing/2014/main" id="{C45AF490-29C1-9735-16F4-E1053580CBE9}"/>
              </a:ext>
            </a:extLst>
          </p:cNvPr>
          <p:cNvSpPr/>
          <p:nvPr userDrawn="1"/>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219504930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63136813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441" y="1600201"/>
            <a:ext cx="3656648"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3603" y="343408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3603" y="43434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3603" y="52578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623315597"/>
      </p:ext>
    </p:extLst>
  </p:cSld>
  <p:clrMapOvr>
    <a:masterClrMapping/>
  </p:clrMapOvr>
  <p:extLst>
    <p:ext uri="{DCECCB84-F9BA-43D5-87BE-67443E8EF086}">
      <p15:sldGuideLst xmlns:p15="http://schemas.microsoft.com/office/powerpoint/2012/main"/>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5" name="Rectangle 4">
            <a:extLst>
              <a:ext uri="{FF2B5EF4-FFF2-40B4-BE49-F238E27FC236}">
                <a16:creationId xmlns:a16="http://schemas.microsoft.com/office/drawing/2014/main" id="{CA0C20CF-96C6-366F-938D-492C9AF1C478}"/>
              </a:ext>
            </a:extLst>
          </p:cNvPr>
          <p:cNvSpPr/>
          <p:nvPr userDrawn="1"/>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646730015"/>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nte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hasCustomPrompt="1"/>
          </p:nvPr>
        </p:nvSpPr>
        <p:spPr>
          <a:xfrm>
            <a:off x="448056" y="1356068"/>
            <a:ext cx="5486400" cy="4812957"/>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hasCustomPrompt="1"/>
          </p:nvPr>
        </p:nvSpPr>
        <p:spPr>
          <a:xfrm>
            <a:off x="6151562" y="1356068"/>
            <a:ext cx="5486400" cy="4812957"/>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hasCustomPrompt="1"/>
          </p:nvPr>
        </p:nvSpPr>
        <p:spPr>
          <a:xfrm>
            <a:off x="448056" y="818858"/>
            <a:ext cx="11192256" cy="365760"/>
          </a:xfrm>
        </p:spPr>
        <p:txBody>
          <a:bodyPr vert="horz" lIns="91440" tIns="45720" rIns="91440" bIns="45720" rtlCol="0">
            <a:noAutofit/>
          </a:bodyPr>
          <a:lstStyle>
            <a:lvl1pPr marL="0" indent="0">
              <a:buNone/>
              <a:defRPr lang="en-US" sz="2000" smtClean="0">
                <a:solidFill>
                  <a:schemeClr val="bg1"/>
                </a:solidFill>
              </a:defRPr>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21770230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9" y="3429000"/>
            <a:ext cx="2285408"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438" y="2743200"/>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1351"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3837"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6132"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438" y="2059359"/>
            <a:ext cx="685621" cy="685800"/>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6815" y="2059359"/>
            <a:ext cx="685621" cy="6858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099491" y="2059359"/>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1786" y="2059359"/>
            <a:ext cx="685621" cy="685800"/>
          </a:xfrm>
        </p:spPr>
        <p:txBody>
          <a:bodyPr anchor="t">
            <a:normAutofit/>
          </a:bodyPr>
          <a:lstStyle>
            <a:lvl1pPr marL="0" indent="0" algn="ctr">
              <a:buNone/>
              <a:defRPr sz="1799"/>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1350" y="3429000"/>
            <a:ext cx="2275982"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4414" y="3429000"/>
            <a:ext cx="2285404"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6899" y="3429000"/>
            <a:ext cx="2285405"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pic>
        <p:nvPicPr>
          <p:cNvPr id="2" name="Graphic 1">
            <a:extLst>
              <a:ext uri="{FF2B5EF4-FFF2-40B4-BE49-F238E27FC236}">
                <a16:creationId xmlns:a16="http://schemas.microsoft.com/office/drawing/2014/main" id="{9001AAE7-91C3-E6BF-FB9A-32F7C7C1C32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7082"/>
          <a:stretch/>
        </p:blipFill>
        <p:spPr>
          <a:xfrm>
            <a:off x="3641580" y="562560"/>
            <a:ext cx="4905665" cy="5862147"/>
          </a:xfrm>
          <a:prstGeom prst="rect">
            <a:avLst/>
          </a:prstGeom>
        </p:spPr>
      </p:pic>
    </p:spTree>
    <p:extLst>
      <p:ext uri="{BB962C8B-B14F-4D97-AF65-F5344CB8AC3E}">
        <p14:creationId xmlns:p14="http://schemas.microsoft.com/office/powerpoint/2010/main" val="37924348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436"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371600"/>
            <a:ext cx="10969943" cy="1600200"/>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4282"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399128"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3974"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3946" y="3427884"/>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3633" y="3427884"/>
            <a:ext cx="916395" cy="916634"/>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78484" y="3429000"/>
            <a:ext cx="916395" cy="916634"/>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8787" y="3429000"/>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967A3A8C-9468-5B2A-29C9-E08E8D16845B}"/>
              </a:ext>
            </a:extLst>
          </p:cNvPr>
          <p:cNvSpPr>
            <a:spLocks noChangeAspect="1"/>
          </p:cNvSpPr>
          <p:nvPr userDrawn="1"/>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Oval 8">
            <a:extLst>
              <a:ext uri="{FF2B5EF4-FFF2-40B4-BE49-F238E27FC236}">
                <a16:creationId xmlns:a16="http://schemas.microsoft.com/office/drawing/2014/main" id="{A9969408-C6A8-3297-7D21-AF8E542F7DA8}"/>
              </a:ext>
            </a:extLst>
          </p:cNvPr>
          <p:cNvSpPr>
            <a:spLocks noChangeAspect="1"/>
          </p:cNvSpPr>
          <p:nvPr userDrawn="1"/>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5" name="Oval 14">
            <a:extLst>
              <a:ext uri="{FF2B5EF4-FFF2-40B4-BE49-F238E27FC236}">
                <a16:creationId xmlns:a16="http://schemas.microsoft.com/office/drawing/2014/main" id="{FCC13204-914D-45D1-2E9C-6996556F2799}"/>
              </a:ext>
            </a:extLst>
          </p:cNvPr>
          <p:cNvSpPr>
            <a:spLocks noChangeAspect="1"/>
          </p:cNvSpPr>
          <p:nvPr userDrawn="1"/>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6" name="Oval 15">
            <a:extLst>
              <a:ext uri="{FF2B5EF4-FFF2-40B4-BE49-F238E27FC236}">
                <a16:creationId xmlns:a16="http://schemas.microsoft.com/office/drawing/2014/main" id="{34594819-C5DC-53D6-5BC8-9D4977FE3268}"/>
              </a:ext>
            </a:extLst>
          </p:cNvPr>
          <p:cNvSpPr>
            <a:spLocks noChangeAspect="1"/>
          </p:cNvSpPr>
          <p:nvPr userDrawn="1"/>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315319916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9"/>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9"/>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9"/>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9"/>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152691636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450" y="2522400"/>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3170" y="2521862"/>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88964" y="2522402"/>
            <a:ext cx="2742486"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45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317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88959"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450" y="2057400"/>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3170" y="2054871"/>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88959" y="2057398"/>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4" name="Straight Connector 3">
            <a:extLst>
              <a:ext uri="{FF2B5EF4-FFF2-40B4-BE49-F238E27FC236}">
                <a16:creationId xmlns:a16="http://schemas.microsoft.com/office/drawing/2014/main" id="{D61E086E-6222-78C8-F6E9-BF438D9BDF5B}"/>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8B1BA6-4DFB-356D-F151-11771C6EDF44}"/>
              </a:ext>
            </a:extLst>
          </p:cNvPr>
          <p:cNvSpPr/>
          <p:nvPr userDrawn="1"/>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Oval 6">
            <a:extLst>
              <a:ext uri="{FF2B5EF4-FFF2-40B4-BE49-F238E27FC236}">
                <a16:creationId xmlns:a16="http://schemas.microsoft.com/office/drawing/2014/main" id="{911FFEA7-840F-D29B-7F3E-39F67ED6DACA}"/>
              </a:ext>
            </a:extLst>
          </p:cNvPr>
          <p:cNvSpPr/>
          <p:nvPr userDrawn="1"/>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Oval 7">
            <a:extLst>
              <a:ext uri="{FF2B5EF4-FFF2-40B4-BE49-F238E27FC236}">
                <a16:creationId xmlns:a16="http://schemas.microsoft.com/office/drawing/2014/main" id="{DD8D82D4-E431-36F9-4926-7391D1F66781}"/>
              </a:ext>
            </a:extLst>
          </p:cNvPr>
          <p:cNvSpPr/>
          <p:nvPr userDrawn="1"/>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60822983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p:nvSpPr>
        <p:spPr>
          <a:xfrm>
            <a:off x="1789606"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p:nvSpPr>
        <p:spPr>
          <a:xfrm>
            <a:off x="4526002"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p:nvSpPr>
        <p:spPr>
          <a:xfrm>
            <a:off x="7268769"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p:nvSpPr>
        <p:spPr>
          <a:xfrm>
            <a:off x="10011537"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673"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069"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3836"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6604"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673" y="2057400"/>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069"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3836" y="2057398"/>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0231"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1927" y="25146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3836"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6893" y="2528953"/>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pic>
        <p:nvPicPr>
          <p:cNvPr id="13" name="Graphic 12">
            <a:extLst>
              <a:ext uri="{FF2B5EF4-FFF2-40B4-BE49-F238E27FC236}">
                <a16:creationId xmlns:a16="http://schemas.microsoft.com/office/drawing/2014/main" id="{098B5FE7-29D4-5AC6-6861-9ECD64EB20D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7082"/>
          <a:stretch/>
        </p:blipFill>
        <p:spPr>
          <a:xfrm>
            <a:off x="3641580" y="562560"/>
            <a:ext cx="4905665" cy="5862147"/>
          </a:xfrm>
          <a:prstGeom prst="rect">
            <a:avLst/>
          </a:prstGeom>
        </p:spPr>
      </p:pic>
    </p:spTree>
    <p:extLst>
      <p:ext uri="{BB962C8B-B14F-4D97-AF65-F5344CB8AC3E}">
        <p14:creationId xmlns:p14="http://schemas.microsoft.com/office/powerpoint/2010/main" val="179255553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5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673"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124"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5770"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175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469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673" y="2057400"/>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214"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0250" y="2057398"/>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7519"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58676" y="2054466"/>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001" y="2514600"/>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0314" y="252858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2938" y="251166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3444" y="2525442"/>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pic>
        <p:nvPicPr>
          <p:cNvPr id="7" name="Graphic 6">
            <a:extLst>
              <a:ext uri="{FF2B5EF4-FFF2-40B4-BE49-F238E27FC236}">
                <a16:creationId xmlns:a16="http://schemas.microsoft.com/office/drawing/2014/main" id="{13534FD4-2763-C487-CFCB-EC8C1FC54C4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7082"/>
          <a:stretch/>
        </p:blipFill>
        <p:spPr>
          <a:xfrm>
            <a:off x="3641580" y="562560"/>
            <a:ext cx="4905665" cy="5862147"/>
          </a:xfrm>
          <a:prstGeom prst="rect">
            <a:avLst/>
          </a:prstGeom>
        </p:spPr>
      </p:pic>
      <p:cxnSp>
        <p:nvCxnSpPr>
          <p:cNvPr id="18" name="Straight Connector 17">
            <a:extLst>
              <a:ext uri="{FF2B5EF4-FFF2-40B4-BE49-F238E27FC236}">
                <a16:creationId xmlns:a16="http://schemas.microsoft.com/office/drawing/2014/main" id="{402934D9-AF92-58A9-05A2-9FDDAB88A765}"/>
              </a:ext>
            </a:extLst>
          </p:cNvPr>
          <p:cNvCxnSpPr>
            <a:cxnSpLocks/>
          </p:cNvCxnSpPr>
          <p:nvPr userDrawn="1"/>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797F696-9E7B-3A9E-B014-E3CF5803A133}"/>
              </a:ext>
            </a:extLst>
          </p:cNvPr>
          <p:cNvSpPr/>
          <p:nvPr userDrawn="1"/>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2" name="Oval 21">
            <a:extLst>
              <a:ext uri="{FF2B5EF4-FFF2-40B4-BE49-F238E27FC236}">
                <a16:creationId xmlns:a16="http://schemas.microsoft.com/office/drawing/2014/main" id="{4C61D3F3-A33C-2E63-F3F0-0635540BEA5B}"/>
              </a:ext>
            </a:extLst>
          </p:cNvPr>
          <p:cNvSpPr/>
          <p:nvPr userDrawn="1"/>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Oval 22">
            <a:extLst>
              <a:ext uri="{FF2B5EF4-FFF2-40B4-BE49-F238E27FC236}">
                <a16:creationId xmlns:a16="http://schemas.microsoft.com/office/drawing/2014/main" id="{5E1B5CA4-AD5E-B7BE-1247-F0DBCFEC8A40}"/>
              </a:ext>
            </a:extLst>
          </p:cNvPr>
          <p:cNvSpPr/>
          <p:nvPr userDrawn="1"/>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Oval 23">
            <a:extLst>
              <a:ext uri="{FF2B5EF4-FFF2-40B4-BE49-F238E27FC236}">
                <a16:creationId xmlns:a16="http://schemas.microsoft.com/office/drawing/2014/main" id="{FFC44474-695B-0EBE-F4B2-9913F733A020}"/>
              </a:ext>
            </a:extLst>
          </p:cNvPr>
          <p:cNvSpPr/>
          <p:nvPr userDrawn="1"/>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Oval 24">
            <a:extLst>
              <a:ext uri="{FF2B5EF4-FFF2-40B4-BE49-F238E27FC236}">
                <a16:creationId xmlns:a16="http://schemas.microsoft.com/office/drawing/2014/main" id="{EDB45563-343D-4DE3-2155-62E7970A4025}"/>
              </a:ext>
            </a:extLst>
          </p:cNvPr>
          <p:cNvSpPr/>
          <p:nvPr userDrawn="1"/>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6853121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441" y="685800"/>
            <a:ext cx="5027890"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847925158"/>
      </p:ext>
    </p:extLst>
  </p:cSld>
  <p:clrMapOvr>
    <a:masterClrMapping/>
  </p:clrMapOvr>
  <p:extLst>
    <p:ext uri="{DCECCB84-F9BA-43D5-87BE-67443E8EF086}">
      <p15:sldGuideLst xmlns:p15="http://schemas.microsoft.com/office/powerpoint/2012/main"/>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441" y="1828800"/>
            <a:ext cx="4113728"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3"/>
            <a:ext cx="12188825"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2688093569"/>
      </p:ext>
    </p:extLst>
  </p:cSld>
  <p:clrMapOvr>
    <a:masterClrMapping/>
  </p:clrMapOvr>
  <p:extLst>
    <p:ext uri="{DCECCB84-F9BA-43D5-87BE-67443E8EF086}">
      <p15:sldGuideLst xmlns:p15="http://schemas.microsoft.com/office/powerpoint/2012/main"/>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441" y="2514600"/>
            <a:ext cx="4113728" cy="3657600"/>
          </a:xfrm>
        </p:spPr>
        <p:txBody>
          <a:bodyPr tIns="182880"/>
          <a:lstStyle>
            <a:lvl1pPr marL="0" indent="0">
              <a:buNone/>
              <a:defRPr sz="1600">
                <a:solidFill>
                  <a:schemeClr val="tx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3624" y="2"/>
            <a:ext cx="7015202"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441" y="685800"/>
            <a:ext cx="4113728" cy="18288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410891354"/>
      </p:ext>
    </p:extLst>
  </p:cSld>
  <p:clrMapOvr>
    <a:masterClrMapping/>
  </p:clrMapOvr>
  <p:extLst>
    <p:ext uri="{DCECCB84-F9BA-43D5-87BE-67443E8EF086}">
      <p15:sldGuideLst xmlns:p15="http://schemas.microsoft.com/office/powerpoint/2012/main"/>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3" name="Rectangle 2">
            <a:extLst>
              <a:ext uri="{FF2B5EF4-FFF2-40B4-BE49-F238E27FC236}">
                <a16:creationId xmlns:a16="http://schemas.microsoft.com/office/drawing/2014/main" id="{C6A333BE-67E9-09A6-8C02-7F8B0161B272}"/>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pic>
        <p:nvPicPr>
          <p:cNvPr id="10" name="Picture 9" descr="A picture containing text, clipart&#10;&#10;Description automatically generated">
            <a:extLst>
              <a:ext uri="{FF2B5EF4-FFF2-40B4-BE49-F238E27FC236}">
                <a16:creationId xmlns:a16="http://schemas.microsoft.com/office/drawing/2014/main" id="{9EABC462-818D-F4DD-4839-939BD6A9BD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1" name="TextBox 10">
            <a:extLst>
              <a:ext uri="{FF2B5EF4-FFF2-40B4-BE49-F238E27FC236}">
                <a16:creationId xmlns:a16="http://schemas.microsoft.com/office/drawing/2014/main" id="{E35F1BAF-A3DB-3C3D-AB8E-FF3B9FF228BF}"/>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209454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lined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2006444"/>
            <a:ext cx="11189907" cy="416258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hasCustomPrompt="1"/>
          </p:nvPr>
        </p:nvSpPr>
        <p:spPr>
          <a:xfrm>
            <a:off x="447421" y="1481981"/>
            <a:ext cx="11190563" cy="365760"/>
          </a:xfrm>
        </p:spPr>
        <p:txBody>
          <a:bodyPr vert="horz" lIns="91440" tIns="45720" rIns="91440" bIns="45720" rtlCol="0">
            <a:noAutofit/>
          </a:bodyPr>
          <a:lstStyle>
            <a:lvl1pPr marL="0" indent="0">
              <a:buNone/>
              <a:defRPr lang="en-US" sz="2000" dirty="0"/>
            </a:lvl1pPr>
          </a:lstStyle>
          <a:p>
            <a:pPr marL="228600" lvl="0" indent="-228600"/>
            <a:r>
              <a:rPr lang="en-GB"/>
              <a:t>Click to edit master text styles</a:t>
            </a:r>
          </a:p>
        </p:txBody>
      </p:sp>
      <p:sp>
        <p:nvSpPr>
          <p:cNvPr id="5" name="TextBox 4">
            <a:extLst>
              <a:ext uri="{FF2B5EF4-FFF2-40B4-BE49-F238E27FC236}">
                <a16:creationId xmlns:a16="http://schemas.microsoft.com/office/drawing/2014/main" id="{BDC910F8-1C41-FECF-7EA2-E4F8ACD70E8A}"/>
              </a:ext>
            </a:extLst>
          </p:cNvPr>
          <p:cNvSpPr txBox="1"/>
          <p:nvPr userDrawn="1"/>
        </p:nvSpPr>
        <p:spPr>
          <a:xfrm>
            <a:off x="10638971" y="6516914"/>
            <a:ext cx="0" cy="0"/>
          </a:xfrm>
          <a:prstGeom prst="rect">
            <a:avLst/>
          </a:prstGeom>
          <a:noFill/>
        </p:spPr>
        <p:txBody>
          <a:bodyPr wrap="none" rtlCol="0">
            <a:noAutofit/>
          </a:bodyPr>
          <a:lstStyle/>
          <a:p>
            <a:pPr algn="l">
              <a:spcBef>
                <a:spcPts val="300"/>
              </a:spcBef>
            </a:pPr>
            <a:endParaRPr lang="en-US" sz="1600"/>
          </a:p>
        </p:txBody>
      </p:sp>
    </p:spTree>
    <p:extLst>
      <p:ext uri="{BB962C8B-B14F-4D97-AF65-F5344CB8AC3E}">
        <p14:creationId xmlns:p14="http://schemas.microsoft.com/office/powerpoint/2010/main" val="3823173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wo Content w headings [Dark]">
    <p:bg>
      <p:bgPr>
        <a:solidFill>
          <a:schemeClr val="tx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57228"/>
            <a:ext cx="5486400" cy="4411797"/>
          </a:xfrm>
        </p:spPr>
        <p:txBody>
          <a:bodyPr>
            <a:noAutofit/>
          </a:bodyPr>
          <a:lstStyle>
            <a:lvl1pPr marL="227013" indent="-227013">
              <a:buFont typeface="Arial" panose="020B0604020202020204" pitchFamily="34" charset="0"/>
              <a:buChar char="•"/>
              <a:defRPr sz="1800" b="0">
                <a:solidFill>
                  <a:schemeClr val="bg1"/>
                </a:solidFill>
              </a:defRPr>
            </a:lvl1pPr>
            <a:lvl2pPr marL="517525" indent="-234950">
              <a:buFont typeface="Century Gothic" panose="020B0502020202020204" pitchFamily="34" charset="0"/>
              <a:buChar char="–"/>
              <a:defRPr sz="1800">
                <a:solidFill>
                  <a:schemeClr val="bg1"/>
                </a:solidFill>
              </a:defRPr>
            </a:lvl2pPr>
            <a:lvl3pPr marL="800100" indent="-228600">
              <a:buFont typeface="Century Gothic" panose="020B0502020202020204" pitchFamily="34" charset="0"/>
              <a:buChar char="–"/>
              <a:defRPr sz="1800">
                <a:solidFill>
                  <a:schemeClr val="bg1"/>
                </a:solidFill>
              </a:defRPr>
            </a:lvl3pPr>
            <a:lvl4pPr marL="1084263" indent="-227013">
              <a:buFont typeface="Century Gothic" panose="020B0502020202020204" pitchFamily="34" charset="0"/>
              <a:buChar char="–"/>
              <a:defRPr sz="1800">
                <a:solidFill>
                  <a:schemeClr val="bg1"/>
                </a:solidFill>
              </a:defRPr>
            </a:lvl4pPr>
            <a:lvl5pPr marL="1374775" indent="-234950">
              <a:buFont typeface="Century Gothic" panose="020B0502020202020204" pitchFamily="34" charset="0"/>
              <a:buChar char="–"/>
              <a:defRPr sz="18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6150539" y="1757228"/>
            <a:ext cx="5486400" cy="4411797"/>
          </a:xfrm>
        </p:spPr>
        <p:txBody>
          <a:bodyPr>
            <a:noAutofit/>
          </a:bodyPr>
          <a:lstStyle>
            <a:lvl1pPr marL="227013" indent="-227013">
              <a:buFont typeface="Arial" panose="020B0604020202020204" pitchFamily="34" charset="0"/>
              <a:buChar char="•"/>
              <a:defRPr sz="1800" b="0">
                <a:solidFill>
                  <a:schemeClr val="bg1"/>
                </a:solidFill>
              </a:defRPr>
            </a:lvl1pPr>
            <a:lvl2pPr marL="517525" indent="-234950">
              <a:buFont typeface="Century Gothic" panose="020B0502020202020204" pitchFamily="34" charset="0"/>
              <a:buChar char="–"/>
              <a:defRPr sz="1800">
                <a:solidFill>
                  <a:schemeClr val="bg1"/>
                </a:solidFill>
              </a:defRPr>
            </a:lvl2pPr>
            <a:lvl3pPr marL="800100" indent="-228600">
              <a:buFont typeface="Century Gothic" panose="020B0502020202020204" pitchFamily="34" charset="0"/>
              <a:buChar char="–"/>
              <a:defRPr sz="1800">
                <a:solidFill>
                  <a:schemeClr val="bg1"/>
                </a:solidFill>
              </a:defRPr>
            </a:lvl3pPr>
            <a:lvl4pPr marL="1084263" indent="-227013">
              <a:buFont typeface="Century Gothic" panose="020B0502020202020204" pitchFamily="34" charset="0"/>
              <a:buChar char="–"/>
              <a:defRPr sz="1800">
                <a:solidFill>
                  <a:schemeClr val="bg1"/>
                </a:solidFill>
              </a:defRPr>
            </a:lvl4pPr>
            <a:lvl5pPr marL="1374775" indent="-234950">
              <a:buFont typeface="Century Gothic" panose="020B0502020202020204" pitchFamily="34" charset="0"/>
              <a:buChar char="–"/>
              <a:defRPr sz="18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lvl1pPr>
              <a:defRPr>
                <a:solidFill>
                  <a:schemeClr val="bg1"/>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9"/>
            <a:ext cx="5486400" cy="392112"/>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150539" y="1341439"/>
            <a:ext cx="5486400" cy="392112"/>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17671229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1143000"/>
            <a:ext cx="5942052" cy="22860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5656" y="685800"/>
            <a:ext cx="4113728" cy="5486401"/>
          </a:xfrm>
        </p:spPr>
        <p:txBody>
          <a:bodyPr wrap="square" anchor="ctr">
            <a:normAutofit/>
          </a:bodyPr>
          <a:lstStyle>
            <a:lvl1pPr marL="0" indent="0" algn="ctr">
              <a:buNone/>
              <a:defRPr sz="2399">
                <a:solidFill>
                  <a:srgbClr val="758390"/>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3" name="Rectangle 2">
            <a:extLst>
              <a:ext uri="{FF2B5EF4-FFF2-40B4-BE49-F238E27FC236}">
                <a16:creationId xmlns:a16="http://schemas.microsoft.com/office/drawing/2014/main" id="{DFA22088-6B62-8BB5-A182-FD07E1610951}"/>
              </a:ext>
            </a:extLst>
          </p:cNvPr>
          <p:cNvSpPr/>
          <p:nvPr userDrawn="1"/>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4" name="TextBox 3">
            <a:extLst>
              <a:ext uri="{FF2B5EF4-FFF2-40B4-BE49-F238E27FC236}">
                <a16:creationId xmlns:a16="http://schemas.microsoft.com/office/drawing/2014/main" id="{D155D128-1A69-1265-C47C-6D33AA42592B}"/>
              </a:ext>
            </a:extLst>
          </p:cNvPr>
          <p:cNvSpPr txBox="1"/>
          <p:nvPr userDrawn="1"/>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8" name="Picture 7" descr="A picture containing text, clipart&#10;&#10;Description automatically generated">
            <a:extLst>
              <a:ext uri="{FF2B5EF4-FFF2-40B4-BE49-F238E27FC236}">
                <a16:creationId xmlns:a16="http://schemas.microsoft.com/office/drawing/2014/main" id="{30973EC4-F988-13A2-976B-D4AD7FAE24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1" name="TextBox 10">
            <a:extLst>
              <a:ext uri="{FF2B5EF4-FFF2-40B4-BE49-F238E27FC236}">
                <a16:creationId xmlns:a16="http://schemas.microsoft.com/office/drawing/2014/main" id="{C74E55C2-4409-0CD3-7A60-15CA0DEF9739}"/>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417926546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5656" y="48006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08575" y="0"/>
            <a:ext cx="5165663" cy="45720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5656" y="5266834"/>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5656" y="57150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Rectangle 6">
            <a:extLst>
              <a:ext uri="{FF2B5EF4-FFF2-40B4-BE49-F238E27FC236}">
                <a16:creationId xmlns:a16="http://schemas.microsoft.com/office/drawing/2014/main" id="{B526D11D-324F-B450-8DCB-50D1F73CB501}"/>
              </a:ext>
            </a:extLst>
          </p:cNvPr>
          <p:cNvSpPr/>
          <p:nvPr userDrawn="1"/>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pic>
        <p:nvPicPr>
          <p:cNvPr id="13" name="Picture 12" descr="A picture containing text, clipart&#10;&#10;Description automatically generated">
            <a:extLst>
              <a:ext uri="{FF2B5EF4-FFF2-40B4-BE49-F238E27FC236}">
                <a16:creationId xmlns:a16="http://schemas.microsoft.com/office/drawing/2014/main" id="{CEF8CDA7-44AE-A701-FAEF-84001E571C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4" name="TextBox 13">
            <a:extLst>
              <a:ext uri="{FF2B5EF4-FFF2-40B4-BE49-F238E27FC236}">
                <a16:creationId xmlns:a16="http://schemas.microsoft.com/office/drawing/2014/main" id="{3512284B-2490-F70A-4F2E-574F4A0FE284}"/>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56795547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3170" y="2286000"/>
            <a:ext cx="6399133"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6305" y="2743200"/>
            <a:ext cx="1371243" cy="1371600"/>
          </a:xfrm>
          <a:solidFill>
            <a:schemeClr val="tx1"/>
          </a:solidFill>
        </p:spPr>
        <p:txBody>
          <a:bodyPr/>
          <a:lstStyle>
            <a:lvl1pPr marL="0" indent="0" algn="ctr">
              <a:buNone/>
              <a:defRPr>
                <a:solidFill>
                  <a:schemeClr val="bg1"/>
                </a:solidFill>
              </a:defRPr>
            </a:lvl1pPr>
          </a:lstStyle>
          <a:p>
            <a:r>
              <a:rPr lang="en-US"/>
              <a:t>QR Code</a:t>
            </a:r>
          </a:p>
        </p:txBody>
      </p:sp>
      <p:sp>
        <p:nvSpPr>
          <p:cNvPr id="3" name="Rectangle 2">
            <a:extLst>
              <a:ext uri="{FF2B5EF4-FFF2-40B4-BE49-F238E27FC236}">
                <a16:creationId xmlns:a16="http://schemas.microsoft.com/office/drawing/2014/main" id="{C84BAFC7-9C57-DDEC-8D0F-8F05E8B41181}"/>
              </a:ext>
            </a:extLst>
          </p:cNvPr>
          <p:cNvSpPr/>
          <p:nvPr userDrawn="1"/>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Rounded Rectangle 9">
            <a:extLst>
              <a:ext uri="{FF2B5EF4-FFF2-40B4-BE49-F238E27FC236}">
                <a16:creationId xmlns:a16="http://schemas.microsoft.com/office/drawing/2014/main" id="{A6C38739-B129-A475-63EB-3B5759E2EECA}"/>
              </a:ext>
            </a:extLst>
          </p:cNvPr>
          <p:cNvSpPr/>
          <p:nvPr userDrawn="1"/>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67718009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
        <p:nvSpPr>
          <p:cNvPr id="2" name="TextBox 1">
            <a:extLst>
              <a:ext uri="{FF2B5EF4-FFF2-40B4-BE49-F238E27FC236}">
                <a16:creationId xmlns:a16="http://schemas.microsoft.com/office/drawing/2014/main" id="{8BCDBD39-0DBB-8327-EE8B-B73956295064}"/>
              </a:ext>
            </a:extLst>
          </p:cNvPr>
          <p:cNvSpPr txBox="1"/>
          <p:nvPr userDrawn="1"/>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206021979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
        <p:nvSpPr>
          <p:cNvPr id="9" name="Rounded Rectangle 15">
            <a:extLst>
              <a:ext uri="{FF2B5EF4-FFF2-40B4-BE49-F238E27FC236}">
                <a16:creationId xmlns:a16="http://schemas.microsoft.com/office/drawing/2014/main" id="{37ADA97C-E75C-7FED-60A0-D11CD1E06D46}"/>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10" name="Rounded Rectangle 1">
            <a:extLst>
              <a:ext uri="{FF2B5EF4-FFF2-40B4-BE49-F238E27FC236}">
                <a16:creationId xmlns:a16="http://schemas.microsoft.com/office/drawing/2014/main" id="{9799CC68-F739-0D59-3A05-C3EFEBB6C709}"/>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11" name="Rounded Rectangle 2">
            <a:extLst>
              <a:ext uri="{FF2B5EF4-FFF2-40B4-BE49-F238E27FC236}">
                <a16:creationId xmlns:a16="http://schemas.microsoft.com/office/drawing/2014/main" id="{7E9E7784-4838-A0E1-4355-0FB4833BB7B0}"/>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12" name="Rounded Rectangle 3">
            <a:extLst>
              <a:ext uri="{FF2B5EF4-FFF2-40B4-BE49-F238E27FC236}">
                <a16:creationId xmlns:a16="http://schemas.microsoft.com/office/drawing/2014/main" id="{3086E4AC-3E19-ACF0-5E06-8FEA7D8A51DF}"/>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13" name="Rounded Rectangle 4">
            <a:extLst>
              <a:ext uri="{FF2B5EF4-FFF2-40B4-BE49-F238E27FC236}">
                <a16:creationId xmlns:a16="http://schemas.microsoft.com/office/drawing/2014/main" id="{50330B72-2E98-0BAC-786D-9ED257B57CFE}"/>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14" name="Rounded Rectangle 6">
            <a:extLst>
              <a:ext uri="{FF2B5EF4-FFF2-40B4-BE49-F238E27FC236}">
                <a16:creationId xmlns:a16="http://schemas.microsoft.com/office/drawing/2014/main" id="{D997DA34-610A-C374-B084-D069B1F8E480}"/>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15" name="Rounded Rectangle 7">
            <a:extLst>
              <a:ext uri="{FF2B5EF4-FFF2-40B4-BE49-F238E27FC236}">
                <a16:creationId xmlns:a16="http://schemas.microsoft.com/office/drawing/2014/main" id="{EED2A637-5812-FEBE-70A0-5C0F4EC9AF2E}"/>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6" name="Rounded Rectangle 18">
            <a:extLst>
              <a:ext uri="{FF2B5EF4-FFF2-40B4-BE49-F238E27FC236}">
                <a16:creationId xmlns:a16="http://schemas.microsoft.com/office/drawing/2014/main" id="{1ACC694B-E692-B117-FB2E-09C5249E41E9}"/>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17" name="Rounded Rectangle 29">
            <a:extLst>
              <a:ext uri="{FF2B5EF4-FFF2-40B4-BE49-F238E27FC236}">
                <a16:creationId xmlns:a16="http://schemas.microsoft.com/office/drawing/2014/main" id="{67D1AE7A-6CD1-CCE4-8565-D187895A16B1}"/>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18" name="Rounded Rectangle 30">
            <a:extLst>
              <a:ext uri="{FF2B5EF4-FFF2-40B4-BE49-F238E27FC236}">
                <a16:creationId xmlns:a16="http://schemas.microsoft.com/office/drawing/2014/main" id="{2F15C694-BD5E-6109-2A75-14283F335A19}"/>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20" name="Rounded Rectangle 31">
            <a:extLst>
              <a:ext uri="{FF2B5EF4-FFF2-40B4-BE49-F238E27FC236}">
                <a16:creationId xmlns:a16="http://schemas.microsoft.com/office/drawing/2014/main" id="{7562E719-F2B0-59EA-18E1-D392CF4F021B}"/>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21" name="Rounded Rectangle 33">
            <a:extLst>
              <a:ext uri="{FF2B5EF4-FFF2-40B4-BE49-F238E27FC236}">
                <a16:creationId xmlns:a16="http://schemas.microsoft.com/office/drawing/2014/main" id="{EFD4F751-5303-C501-A20F-0FC5C53BDA7C}"/>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22" name="Rounded Rectangle 34">
            <a:extLst>
              <a:ext uri="{FF2B5EF4-FFF2-40B4-BE49-F238E27FC236}">
                <a16:creationId xmlns:a16="http://schemas.microsoft.com/office/drawing/2014/main" id="{06BAD339-8185-158F-185A-550E2C53A407}"/>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23" name="Rounded Rectangle 35">
            <a:extLst>
              <a:ext uri="{FF2B5EF4-FFF2-40B4-BE49-F238E27FC236}">
                <a16:creationId xmlns:a16="http://schemas.microsoft.com/office/drawing/2014/main" id="{0BF91B1E-BED3-F0BE-0722-6F34A53A9848}"/>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24" name="Rounded Rectangle 36">
            <a:extLst>
              <a:ext uri="{FF2B5EF4-FFF2-40B4-BE49-F238E27FC236}">
                <a16:creationId xmlns:a16="http://schemas.microsoft.com/office/drawing/2014/main" id="{748481F6-D2F3-1F83-B0C6-30B26DB7017D}"/>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25" name="Rounded Rectangle 37">
            <a:extLst>
              <a:ext uri="{FF2B5EF4-FFF2-40B4-BE49-F238E27FC236}">
                <a16:creationId xmlns:a16="http://schemas.microsoft.com/office/drawing/2014/main" id="{0D947A01-3FD3-B646-F2A3-B17E0CC77641}"/>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26" name="Straight Connector 25">
            <a:extLst>
              <a:ext uri="{FF2B5EF4-FFF2-40B4-BE49-F238E27FC236}">
                <a16:creationId xmlns:a16="http://schemas.microsoft.com/office/drawing/2014/main" id="{DBCBFD4B-62DF-0BB1-A33C-3B437F8AB648}"/>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7" name="Rounded Rectangle 39">
            <a:extLst>
              <a:ext uri="{FF2B5EF4-FFF2-40B4-BE49-F238E27FC236}">
                <a16:creationId xmlns:a16="http://schemas.microsoft.com/office/drawing/2014/main" id="{BC4334A7-B127-C414-21B7-C2F6F0C9B241}"/>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28" name="Rounded Rectangle 40">
            <a:extLst>
              <a:ext uri="{FF2B5EF4-FFF2-40B4-BE49-F238E27FC236}">
                <a16:creationId xmlns:a16="http://schemas.microsoft.com/office/drawing/2014/main" id="{DFAD4450-EC8D-CCB1-D92C-77513F9B36D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29" name="Rounded Rectangle 41">
            <a:extLst>
              <a:ext uri="{FF2B5EF4-FFF2-40B4-BE49-F238E27FC236}">
                <a16:creationId xmlns:a16="http://schemas.microsoft.com/office/drawing/2014/main" id="{16AFC7B8-D7D0-7CB5-636C-59D3C94970D1}"/>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33" name="Rounded Rectangle 42">
            <a:extLst>
              <a:ext uri="{FF2B5EF4-FFF2-40B4-BE49-F238E27FC236}">
                <a16:creationId xmlns:a16="http://schemas.microsoft.com/office/drawing/2014/main" id="{8BF1906D-F539-78AF-468A-0776D2176E5A}"/>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53" name="Rounded Rectangle 43">
            <a:extLst>
              <a:ext uri="{FF2B5EF4-FFF2-40B4-BE49-F238E27FC236}">
                <a16:creationId xmlns:a16="http://schemas.microsoft.com/office/drawing/2014/main" id="{16811BE4-CBEF-0036-C50D-5C0BFF5B7253}"/>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54" name="Rounded Rectangle 44">
            <a:extLst>
              <a:ext uri="{FF2B5EF4-FFF2-40B4-BE49-F238E27FC236}">
                <a16:creationId xmlns:a16="http://schemas.microsoft.com/office/drawing/2014/main" id="{07904869-1818-D288-1203-1DDE86F10059}"/>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55" name="Rounded Rectangle 45">
            <a:extLst>
              <a:ext uri="{FF2B5EF4-FFF2-40B4-BE49-F238E27FC236}">
                <a16:creationId xmlns:a16="http://schemas.microsoft.com/office/drawing/2014/main" id="{7DEB06A5-B9EA-5EF4-C3BA-C228C292A6B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56" name="Rounded Rectangle 46">
            <a:extLst>
              <a:ext uri="{FF2B5EF4-FFF2-40B4-BE49-F238E27FC236}">
                <a16:creationId xmlns:a16="http://schemas.microsoft.com/office/drawing/2014/main" id="{21FF3FAD-585D-84F1-F6D8-FF05FB622FDD}"/>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57" name="Rounded Rectangle 47">
            <a:extLst>
              <a:ext uri="{FF2B5EF4-FFF2-40B4-BE49-F238E27FC236}">
                <a16:creationId xmlns:a16="http://schemas.microsoft.com/office/drawing/2014/main" id="{FA014764-0533-D5AC-CDB5-A9DAA183E94F}"/>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58" name="Rounded Rectangle 15">
            <a:extLst>
              <a:ext uri="{FF2B5EF4-FFF2-40B4-BE49-F238E27FC236}">
                <a16:creationId xmlns:a16="http://schemas.microsoft.com/office/drawing/2014/main" id="{52A13F8A-8243-7AC5-D40C-4800339D0CEE}"/>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9" name="Rounded Rectangle 26">
            <a:extLst>
              <a:ext uri="{FF2B5EF4-FFF2-40B4-BE49-F238E27FC236}">
                <a16:creationId xmlns:a16="http://schemas.microsoft.com/office/drawing/2014/main" id="{810CE8D0-3F01-85AD-2C08-7E0E42000209}"/>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60" name="TextBox 59">
            <a:extLst>
              <a:ext uri="{FF2B5EF4-FFF2-40B4-BE49-F238E27FC236}">
                <a16:creationId xmlns:a16="http://schemas.microsoft.com/office/drawing/2014/main" id="{8BC598A0-ABDD-FB12-80DB-756A1322C35C}"/>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320312298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7"/>
        <p:cNvGrpSpPr/>
        <p:nvPr/>
      </p:nvGrpSpPr>
      <p:grpSpPr>
        <a:xfrm>
          <a:off x="0" y="0"/>
          <a:ext cx="0" cy="0"/>
          <a:chOff x="0" y="0"/>
          <a:chExt cx="0" cy="0"/>
        </a:xfrm>
      </p:grpSpPr>
      <p:sp>
        <p:nvSpPr>
          <p:cNvPr id="58" name="Google Shape;58;g230b1a41ba8_0_220"/>
          <p:cNvSpPr txBox="1">
            <a:spLocks noGrp="1"/>
          </p:cNvSpPr>
          <p:nvPr>
            <p:ph type="title"/>
          </p:nvPr>
        </p:nvSpPr>
        <p:spPr>
          <a:xfrm>
            <a:off x="1408698" y="1127050"/>
            <a:ext cx="9371359" cy="2922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9" name="Google Shape;59;g230b1a41ba8_0_220"/>
          <p:cNvSpPr txBox="1">
            <a:spLocks noGrp="1"/>
          </p:cNvSpPr>
          <p:nvPr>
            <p:ph type="body" idx="1"/>
          </p:nvPr>
        </p:nvSpPr>
        <p:spPr>
          <a:xfrm>
            <a:off x="1434746" y="3029622"/>
            <a:ext cx="9319472" cy="230832"/>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pPr lvl="0"/>
            <a:r>
              <a:rPr lang="en-US"/>
              <a:t>Click to edit Master text styles</a:t>
            </a:r>
          </a:p>
        </p:txBody>
      </p:sp>
      <p:sp>
        <p:nvSpPr>
          <p:cNvPr id="60" name="Google Shape;60;g230b1a41ba8_0_220"/>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g230b1a41ba8_0_220"/>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g230b1a41ba8_0_22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1434590951"/>
      </p:ext>
    </p:extLst>
  </p:cSld>
  <p:clrMapOvr>
    <a:masterClrMapping/>
  </p:clrMapOvr>
  <p:hf sldNum="0" hdr="0" ftr="0"/>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Dividing slide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3DDE9-25B6-E848-9734-E78AF010B91F}"/>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Barlow" panose="00000500000000000000" pitchFamily="2" charset="0"/>
            </a:endParaRPr>
          </a:p>
        </p:txBody>
      </p:sp>
      <p:pic>
        <p:nvPicPr>
          <p:cNvPr id="9" name="Graphic 8">
            <a:extLst>
              <a:ext uri="{FF2B5EF4-FFF2-40B4-BE49-F238E27FC236}">
                <a16:creationId xmlns:a16="http://schemas.microsoft.com/office/drawing/2014/main" id="{E399A1B6-7CA3-4243-93F7-77A2D2A33F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26173" y="995855"/>
            <a:ext cx="4905665" cy="6308927"/>
          </a:xfrm>
          <a:prstGeom prst="rect">
            <a:avLst/>
          </a:prstGeom>
        </p:spPr>
      </p:pic>
      <p:sp>
        <p:nvSpPr>
          <p:cNvPr id="16" name="Text Placeholder 15">
            <a:extLst>
              <a:ext uri="{FF2B5EF4-FFF2-40B4-BE49-F238E27FC236}">
                <a16:creationId xmlns:a16="http://schemas.microsoft.com/office/drawing/2014/main" id="{893B850B-4EBF-F14D-890E-761E4C5D9E0B}"/>
              </a:ext>
            </a:extLst>
          </p:cNvPr>
          <p:cNvSpPr>
            <a:spLocks noGrp="1"/>
          </p:cNvSpPr>
          <p:nvPr>
            <p:ph type="body" sz="quarter" idx="10"/>
          </p:nvPr>
        </p:nvSpPr>
        <p:spPr>
          <a:xfrm>
            <a:off x="829496" y="1258706"/>
            <a:ext cx="6283435" cy="635943"/>
          </a:xfrm>
          <a:prstGeom prst="rect">
            <a:avLst/>
          </a:prstGeom>
          <a:noFill/>
        </p:spPr>
        <p:txBody>
          <a:bodyPr wrap="square" rtlCol="0">
            <a:spAutoFit/>
          </a:bodyPr>
          <a:lstStyle>
            <a:lvl1pPr marL="0" indent="0">
              <a:buNone/>
              <a:defRPr lang="en-US" sz="3199" b="1" i="0">
                <a:solidFill>
                  <a:schemeClr val="bg1"/>
                </a:solidFill>
                <a:latin typeface="Barlow SemiBold" pitchFamily="2" charset="77"/>
              </a:defRPr>
            </a:lvl1pPr>
            <a:lvl2pPr>
              <a:defRPr lang="en-US"/>
            </a:lvl2pPr>
            <a:lvl3pPr>
              <a:defRPr lang="en-US" sz="2399"/>
            </a:lvl3pPr>
            <a:lvl4pPr>
              <a:defRPr lang="en-US" sz="2399"/>
            </a:lvl4pPr>
            <a:lvl5pPr>
              <a:defRPr lang="en-US" sz="2399"/>
            </a:lvl5pPr>
          </a:lstStyle>
          <a:p>
            <a:pPr marL="0" lvl="0" defTabSz="609402"/>
            <a:r>
              <a:rPr lang="en-US"/>
              <a:t>Click to edit Master text styles</a:t>
            </a:r>
          </a:p>
        </p:txBody>
      </p:sp>
      <p:cxnSp>
        <p:nvCxnSpPr>
          <p:cNvPr id="18" name="Straight Connector 17">
            <a:extLst>
              <a:ext uri="{FF2B5EF4-FFF2-40B4-BE49-F238E27FC236}">
                <a16:creationId xmlns:a16="http://schemas.microsoft.com/office/drawing/2014/main" id="{6E5D2186-4AB4-8041-85D5-F0C3CE9A4D78}"/>
              </a:ext>
            </a:extLst>
          </p:cNvPr>
          <p:cNvCxnSpPr>
            <a:cxnSpLocks/>
          </p:cNvCxnSpPr>
          <p:nvPr userDrawn="1"/>
        </p:nvCxnSpPr>
        <p:spPr>
          <a:xfrm>
            <a:off x="914162" y="2102583"/>
            <a:ext cx="122976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D588764-0335-4E4A-BE91-17D8835D3C33}"/>
              </a:ext>
            </a:extLst>
          </p:cNvPr>
          <p:cNvSpPr>
            <a:spLocks noGrp="1"/>
          </p:cNvSpPr>
          <p:nvPr>
            <p:ph type="body" sz="quarter" idx="11"/>
          </p:nvPr>
        </p:nvSpPr>
        <p:spPr>
          <a:xfrm>
            <a:off x="746289" y="2936473"/>
            <a:ext cx="9213128" cy="989692"/>
          </a:xfrm>
          <a:prstGeom prst="rect">
            <a:avLst/>
          </a:prstGeom>
        </p:spPr>
        <p:txBody>
          <a:bodyPr/>
          <a:lstStyle>
            <a:lvl1pPr marL="0" indent="0">
              <a:buNone/>
              <a:defRPr sz="5865" b="0" i="0">
                <a:solidFill>
                  <a:schemeClr val="bg1"/>
                </a:solidFill>
                <a:latin typeface="Barlow" pitchFamily="2" charset="77"/>
              </a:defRPr>
            </a:lvl1pPr>
            <a:lvl2pPr>
              <a:defRPr b="0" i="0">
                <a:latin typeface="Barlow Light" pitchFamily="2" charset="77"/>
              </a:defRPr>
            </a:lvl2pPr>
            <a:lvl3pPr>
              <a:defRPr b="0" i="0">
                <a:latin typeface="Barlow Light" pitchFamily="2" charset="77"/>
              </a:defRPr>
            </a:lvl3pPr>
            <a:lvl4pPr>
              <a:defRPr b="0" i="0">
                <a:latin typeface="Barlow Light" pitchFamily="2" charset="77"/>
              </a:defRPr>
            </a:lvl4pPr>
            <a:lvl5pPr>
              <a:defRPr b="0" i="0">
                <a:latin typeface="Barlow Light" pitchFamily="2" charset="77"/>
              </a:defRPr>
            </a:lvl5pPr>
          </a:lstStyle>
          <a:p>
            <a:pPr lvl="0"/>
            <a:r>
              <a:rPr lang="en-US"/>
              <a:t>Click to edit Master text styles</a:t>
            </a:r>
          </a:p>
        </p:txBody>
      </p:sp>
      <p:sp>
        <p:nvSpPr>
          <p:cNvPr id="26" name="Text Placeholder 25">
            <a:extLst>
              <a:ext uri="{FF2B5EF4-FFF2-40B4-BE49-F238E27FC236}">
                <a16:creationId xmlns:a16="http://schemas.microsoft.com/office/drawing/2014/main" id="{09B63535-3612-DB4E-89CF-793399CBE50E}"/>
              </a:ext>
            </a:extLst>
          </p:cNvPr>
          <p:cNvSpPr>
            <a:spLocks noGrp="1"/>
          </p:cNvSpPr>
          <p:nvPr>
            <p:ph type="body" sz="quarter" idx="12"/>
          </p:nvPr>
        </p:nvSpPr>
        <p:spPr>
          <a:xfrm>
            <a:off x="803100" y="3861312"/>
            <a:ext cx="5333055" cy="532493"/>
          </a:xfrm>
          <a:prstGeom prst="rect">
            <a:avLst/>
          </a:prstGeom>
        </p:spPr>
        <p:txBody>
          <a:bodyPr/>
          <a:lstStyle>
            <a:lvl1pPr marL="0" indent="0">
              <a:buNone/>
              <a:defRPr sz="2666" b="0" i="0">
                <a:solidFill>
                  <a:schemeClr val="bg1"/>
                </a:solidFill>
                <a:latin typeface="Barlow" pitchFamily="2" charset="77"/>
              </a:defRPr>
            </a:lvl1pPr>
          </a:lstStyle>
          <a:p>
            <a:pPr lvl="0"/>
            <a:r>
              <a:rPr lang="en-US"/>
              <a:t>Click to edit Master text styles</a:t>
            </a:r>
          </a:p>
        </p:txBody>
      </p:sp>
      <p:sp>
        <p:nvSpPr>
          <p:cNvPr id="20" name="TextBox 19">
            <a:extLst>
              <a:ext uri="{FF2B5EF4-FFF2-40B4-BE49-F238E27FC236}">
                <a16:creationId xmlns:a16="http://schemas.microsoft.com/office/drawing/2014/main" id="{5A9C9AC0-9DBC-184A-A5C8-DA35674EE291}"/>
              </a:ext>
            </a:extLst>
          </p:cNvPr>
          <p:cNvSpPr txBox="1"/>
          <p:nvPr userDrawn="1"/>
        </p:nvSpPr>
        <p:spPr>
          <a:xfrm>
            <a:off x="10980826" y="6357255"/>
            <a:ext cx="729153" cy="338554"/>
          </a:xfrm>
          <a:prstGeom prst="rect">
            <a:avLst/>
          </a:prstGeom>
          <a:noFill/>
        </p:spPr>
        <p:txBody>
          <a:bodyPr wrap="square" rtlCol="0">
            <a:spAutoFit/>
          </a:bodyPr>
          <a:lstStyle/>
          <a:p>
            <a:pPr algn="r"/>
            <a:fld id="{5E38ECB3-9377-1A4B-A4DE-52AFB3C97B68}" type="slidenum">
              <a:rPr lang="en-US" sz="1600" b="1" i="0">
                <a:solidFill>
                  <a:schemeClr val="bg1"/>
                </a:solidFill>
                <a:latin typeface="Barlow SemiBold" pitchFamily="2" charset="77"/>
              </a:rPr>
              <a:pPr algn="r"/>
              <a:t>‹#›</a:t>
            </a:fld>
            <a:endParaRPr lang="en-US" sz="1600" b="1" i="0">
              <a:solidFill>
                <a:schemeClr val="bg1"/>
              </a:solidFill>
              <a:latin typeface="Barlow SemiBold" pitchFamily="2" charset="77"/>
            </a:endParaRPr>
          </a:p>
        </p:txBody>
      </p:sp>
      <p:sp>
        <p:nvSpPr>
          <p:cNvPr id="2" name="TextBox 1">
            <a:extLst>
              <a:ext uri="{FF2B5EF4-FFF2-40B4-BE49-F238E27FC236}">
                <a16:creationId xmlns:a16="http://schemas.microsoft.com/office/drawing/2014/main" id="{610A5EE1-C9B7-020F-F8E3-E13DF2279C20}"/>
              </a:ext>
            </a:extLst>
          </p:cNvPr>
          <p:cNvSpPr txBox="1"/>
          <p:nvPr userDrawn="1"/>
        </p:nvSpPr>
        <p:spPr>
          <a:xfrm>
            <a:off x="7570425" y="394244"/>
            <a:ext cx="6094413" cy="369332"/>
          </a:xfrm>
          <a:prstGeom prst="rect">
            <a:avLst/>
          </a:prstGeom>
          <a:noFill/>
        </p:spPr>
        <p:txBody>
          <a:bodyPr wrap="square">
            <a:spAutoFit/>
          </a:bodyPr>
          <a:lstStyle/>
          <a:p>
            <a:r>
              <a:rPr lang="en-US" sz="1799" b="0" i="0" u="none" strike="noStrike" cap="none">
                <a:solidFill>
                  <a:schemeClr val="bg1"/>
                </a:solidFill>
                <a:latin typeface="Calibri"/>
                <a:ea typeface="Calibri"/>
                <a:cs typeface="Calibri"/>
                <a:sym typeface="Calibri"/>
              </a:rPr>
              <a:t>DRAFT – FOR DISCUSSION</a:t>
            </a:r>
            <a:endParaRPr lang="en-US" sz="1799">
              <a:solidFill>
                <a:schemeClr val="bg1"/>
              </a:solidFill>
            </a:endParaRPr>
          </a:p>
        </p:txBody>
      </p:sp>
    </p:spTree>
    <p:extLst>
      <p:ext uri="{BB962C8B-B14F-4D97-AF65-F5344CB8AC3E}">
        <p14:creationId xmlns:p14="http://schemas.microsoft.com/office/powerpoint/2010/main" val="352927372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7313295"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7313295" cy="685801"/>
          </a:xfrm>
        </p:spPr>
        <p:txBody>
          <a:bodyPr wrap="square" tIns="91440" rIns="457200">
            <a:normAutofit/>
          </a:bodyPr>
          <a:lstStyle>
            <a:lvl1pPr marL="0" inden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4037548" cy="6858000"/>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7313295"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7313295" cy="457201"/>
          </a:xfrm>
        </p:spPr>
        <p:txBody>
          <a:bodyPr wrap="square" tIns="91440" rIns="457200">
            <a:normAutofit/>
          </a:bodyPr>
          <a:lstStyle>
            <a:lvl1pPr marL="0" indent="0">
              <a:buNone/>
              <a:defRPr sz="12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649100206"/>
      </p:ext>
    </p:extLst>
  </p:cSld>
  <p:clrMapOvr>
    <a:masterClrMapping/>
  </p:clrMapOvr>
  <p:extLst>
    <p:ext uri="{DCECCB84-F9BA-43D5-87BE-67443E8EF086}">
      <p15:sldGuideLst xmlns:p15="http://schemas.microsoft.com/office/powerpoint/2012/main"/>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Tree>
    <p:extLst>
      <p:ext uri="{BB962C8B-B14F-4D97-AF65-F5344CB8AC3E}">
        <p14:creationId xmlns:p14="http://schemas.microsoft.com/office/powerpoint/2010/main" val="3197260881"/>
      </p:ext>
    </p:extLst>
  </p:cSld>
  <p:clrMapOvr>
    <a:masterClrMapping/>
  </p:clrMapOvr>
  <p:extLst>
    <p:ext uri="{DCECCB84-F9BA-43D5-87BE-67443E8EF086}">
      <p15:sldGuideLst xmlns:p15="http://schemas.microsoft.com/office/powerpoint/2012/main"/>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userDrawn="1"/>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userDrawn="1"/>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88825" cy="4343400"/>
          </a:xfrm>
          <a:solidFill>
            <a:schemeClr val="tx1"/>
          </a:solidFill>
        </p:spPr>
        <p:txBody>
          <a:bodyP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7836" y="6200198"/>
            <a:ext cx="2713658"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08574" y="6200198"/>
            <a:ext cx="2742486"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Tree>
    <p:extLst>
      <p:ext uri="{BB962C8B-B14F-4D97-AF65-F5344CB8AC3E}">
        <p14:creationId xmlns:p14="http://schemas.microsoft.com/office/powerpoint/2010/main" val="11552977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hree Content w heading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7"/>
            <a:ext cx="11192256" cy="641604"/>
          </a:xfrm>
        </p:spPr>
        <p:txBody>
          <a:bodyPr>
            <a:noAutofit/>
          </a:bodyPr>
          <a:lstStyle>
            <a:lvl1pPr>
              <a:defRPr>
                <a:solidFill>
                  <a:schemeClr val="bg1"/>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1747703"/>
            <a:ext cx="3469894" cy="4421322"/>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430866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4308666" y="1747703"/>
            <a:ext cx="3469894" cy="4421322"/>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816927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8169276" y="1747703"/>
            <a:ext cx="3469894" cy="4421322"/>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028674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6856214"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6856214" cy="685801"/>
          </a:xfrm>
        </p:spPr>
        <p:txBody>
          <a:bodyPr wrap="square" tIns="91440" rIns="457200">
            <a:normAutofit/>
          </a:bodyPr>
          <a:lstStyle>
            <a:lvl1pPr marL="0" indent="0">
              <a:buNone/>
              <a:defRPr sz="1799">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3963144"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6856214"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6856214" cy="457201"/>
          </a:xfrm>
        </p:spPr>
        <p:txBody>
          <a:bodyPr wrap="square" tIns="91440" rIns="457200">
            <a:normAutofit/>
          </a:bodyPr>
          <a:lstStyle>
            <a:lvl1pPr marL="0" indent="0">
              <a:buNone/>
              <a:defRPr sz="12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userDrawn="1"/>
        </p:nvGrpSpPr>
        <p:grpSpPr>
          <a:xfrm rot="16200000" flipH="1">
            <a:off x="8722624" y="3394602"/>
            <a:ext cx="6858000" cy="74404"/>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953708316"/>
      </p:ext>
    </p:extLst>
  </p:cSld>
  <p:clrMapOvr>
    <a:masterClrMapping/>
  </p:clrMapOvr>
  <p:extLst>
    <p:ext uri="{DCECCB84-F9BA-43D5-87BE-67443E8EF086}">
      <p15:sldGuideLst xmlns:p15="http://schemas.microsoft.com/office/powerpoint/2012/main"/>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userDrawn="1"/>
        </p:nvGrpSpPr>
        <p:grpSpPr>
          <a:xfrm rot="16200000" flipH="1">
            <a:off x="-3389174" y="3394602"/>
            <a:ext cx="6858000" cy="74404"/>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400180494"/>
      </p:ext>
    </p:extLst>
  </p:cSld>
  <p:clrMapOvr>
    <a:masterClrMapping/>
  </p:clrMapOvr>
  <p:extLst>
    <p:ext uri="{DCECCB84-F9BA-43D5-87BE-67443E8EF086}">
      <p15:sldGuideLst xmlns:p15="http://schemas.microsoft.com/office/powerpoint/2012/main"/>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0251" y="0"/>
            <a:ext cx="6934170"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userDrawn="1"/>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4113728" cy="2286000"/>
          </a:xfrm>
          <a:prstGeom prst="rect">
            <a:avLst/>
          </a:prstGeom>
        </p:spPr>
        <p:txBody>
          <a:bodyPr wrap="square" rIns="457200" bIns="91440" anchor="b">
            <a:noAutofit/>
          </a:bodyPr>
          <a:lstStyle>
            <a:lvl1pPr>
              <a:defRPr sz="2799">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4113728"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userDrawn="1"/>
        </p:nvGrpSpPr>
        <p:grpSpPr>
          <a:xfrm rot="16200000" flipH="1">
            <a:off x="8722624" y="3394602"/>
            <a:ext cx="6858000" cy="74404"/>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47799430"/>
      </p:ext>
    </p:extLst>
  </p:cSld>
  <p:clrMapOvr>
    <a:masterClrMapping/>
  </p:clrMapOvr>
  <p:extLst>
    <p:ext uri="{DCECCB84-F9BA-43D5-87BE-67443E8EF086}">
      <p15:sldGuideLst xmlns:p15="http://schemas.microsoft.com/office/powerpoint/2012/main"/>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1"/>
            <a:ext cx="5942053" cy="4343399"/>
          </a:xfrm>
        </p:spPr>
        <p:txBody>
          <a:bodyPr tIns="182880" rIns="0">
            <a:normAutofit/>
          </a:bodyPr>
          <a:lstStyle>
            <a:lvl1pPr marL="0" indent="0">
              <a:lnSpc>
                <a:spcPct val="100000"/>
              </a:lnSpc>
              <a:buNone/>
              <a:defRPr sz="1799" b="1" i="0">
                <a:solidFill>
                  <a:schemeClr val="tx2"/>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441" y="685800"/>
            <a:ext cx="5942052"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372028624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3903" y="1933216"/>
            <a:ext cx="1371243"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51" y="685800"/>
            <a:ext cx="10969930"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3903" y="3429000"/>
            <a:ext cx="4099265"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599242" y="3429000"/>
            <a:ext cx="460889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75844"/>
            <a:ext cx="1371243"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1071793842"/>
      </p:ext>
    </p:extLst>
  </p:cSld>
  <p:clrMapOvr>
    <a:masterClrMapping/>
  </p:clrMapOvr>
  <p:transition>
    <p:fade/>
  </p:transition>
  <p:extLst>
    <p:ext uri="{DCECCB84-F9BA-43D5-87BE-67443E8EF086}">
      <p15:sldGuideLst xmlns:p15="http://schemas.microsoft.com/office/powerpoint/2012/main"/>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167" y="1953570"/>
            <a:ext cx="1361517"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2" y="3429001"/>
            <a:ext cx="457080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3820" y="3429000"/>
            <a:ext cx="4551402"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43100"/>
            <a:ext cx="1361518"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2737" y="1965212"/>
            <a:ext cx="1371243"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3820" y="1965212"/>
            <a:ext cx="1351835"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1452781661"/>
      </p:ext>
    </p:extLst>
  </p:cSld>
  <p:clrMapOvr>
    <a:masterClrMapping/>
  </p:clrMapOvr>
  <p:transition>
    <p:fade/>
  </p:transition>
  <p:extLst>
    <p:ext uri="{DCECCB84-F9BA-43D5-87BE-67443E8EF086}">
      <p15:sldGuideLst xmlns:p15="http://schemas.microsoft.com/office/powerpoint/2012/main"/>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0684" y="1943100"/>
            <a:ext cx="1371243"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7333"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3980"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441" y="1943099"/>
            <a:ext cx="1256973"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1" y="3429000"/>
            <a:ext cx="3199567"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6090"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2739"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6089" y="1943099"/>
            <a:ext cx="1256972"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2738" y="1943100"/>
            <a:ext cx="1256970"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277382490"/>
      </p:ext>
    </p:extLst>
  </p:cSld>
  <p:clrMapOvr>
    <a:masterClrMapping/>
  </p:clrMapOvr>
  <p:transition>
    <p:fade/>
  </p:transition>
  <p:extLst>
    <p:ext uri="{DCECCB84-F9BA-43D5-87BE-67443E8EF086}">
      <p15:sldGuideLst xmlns:p15="http://schemas.microsoft.com/office/powerpoint/2012/main"/>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063"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1712"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08358" y="4343402"/>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06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1712"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08358"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063" y="2057400"/>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08358"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1712"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203906181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Project Team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8" name="Title 11">
            <a:extLst>
              <a:ext uri="{FF2B5EF4-FFF2-40B4-BE49-F238E27FC236}">
                <a16:creationId xmlns:a16="http://schemas.microsoft.com/office/drawing/2014/main" id="{D71FA2DA-3ADA-7296-9B61-C76FE83F3C1E}"/>
              </a:ext>
            </a:extLst>
          </p:cNvPr>
          <p:cNvSpPr>
            <a:spLocks noGrp="1"/>
          </p:cNvSpPr>
          <p:nvPr>
            <p:ph type="title" hasCustomPrompt="1"/>
          </p:nvPr>
        </p:nvSpPr>
        <p:spPr>
          <a:xfrm>
            <a:off x="609441" y="685800"/>
            <a:ext cx="10969943" cy="685800"/>
          </a:xfrm>
        </p:spPr>
        <p:txBody>
          <a:bodyPr anchor="t">
            <a:normAutofit fontScale="90000"/>
          </a:bodyPr>
          <a:lstStyle>
            <a:lvl1pPr>
              <a:defRPr/>
            </a:lvl1pPr>
          </a:lstStyle>
          <a:p>
            <a:r>
              <a:rPr lang="en-US"/>
              <a:t>“NewRocket Engagement Team”</a:t>
            </a:r>
          </a:p>
        </p:txBody>
      </p:sp>
      <p:sp>
        <p:nvSpPr>
          <p:cNvPr id="83" name="Text Placeholder 82">
            <a:extLst>
              <a:ext uri="{FF2B5EF4-FFF2-40B4-BE49-F238E27FC236}">
                <a16:creationId xmlns:a16="http://schemas.microsoft.com/office/drawing/2014/main" id="{33647D5B-ADF8-7A68-6D86-93F58AE05AEA}"/>
              </a:ext>
            </a:extLst>
          </p:cNvPr>
          <p:cNvSpPr>
            <a:spLocks noGrp="1"/>
          </p:cNvSpPr>
          <p:nvPr>
            <p:ph type="body" sz="quarter" idx="19" hasCustomPrompt="1"/>
          </p:nvPr>
        </p:nvSpPr>
        <p:spPr>
          <a:xfrm>
            <a:off x="609441"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84" name="Text Placeholder 82">
            <a:extLst>
              <a:ext uri="{FF2B5EF4-FFF2-40B4-BE49-F238E27FC236}">
                <a16:creationId xmlns:a16="http://schemas.microsoft.com/office/drawing/2014/main" id="{07B5E64B-4DBB-A1CD-2257-F774B7EFB9CB}"/>
              </a:ext>
            </a:extLst>
          </p:cNvPr>
          <p:cNvSpPr>
            <a:spLocks noGrp="1"/>
          </p:cNvSpPr>
          <p:nvPr>
            <p:ph type="body" sz="quarter" idx="20" hasCustomPrompt="1"/>
          </p:nvPr>
        </p:nvSpPr>
        <p:spPr>
          <a:xfrm>
            <a:off x="609441"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5" name="Text Placeholder 82">
            <a:extLst>
              <a:ext uri="{FF2B5EF4-FFF2-40B4-BE49-F238E27FC236}">
                <a16:creationId xmlns:a16="http://schemas.microsoft.com/office/drawing/2014/main" id="{7B8515E4-F3DB-85AE-EB2C-C37EA21E7AE8}"/>
              </a:ext>
            </a:extLst>
          </p:cNvPr>
          <p:cNvSpPr>
            <a:spLocks noGrp="1"/>
          </p:cNvSpPr>
          <p:nvPr>
            <p:ph type="body" sz="quarter" idx="21" hasCustomPrompt="1"/>
          </p:nvPr>
        </p:nvSpPr>
        <p:spPr>
          <a:xfrm>
            <a:off x="3360633"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87" name="Text Placeholder 82">
            <a:extLst>
              <a:ext uri="{FF2B5EF4-FFF2-40B4-BE49-F238E27FC236}">
                <a16:creationId xmlns:a16="http://schemas.microsoft.com/office/drawing/2014/main" id="{BDCFCDC4-7CDF-7051-174E-6C9DF26B36B4}"/>
              </a:ext>
            </a:extLst>
          </p:cNvPr>
          <p:cNvSpPr>
            <a:spLocks noGrp="1"/>
          </p:cNvSpPr>
          <p:nvPr>
            <p:ph type="body" sz="quarter" idx="22" hasCustomPrompt="1"/>
          </p:nvPr>
        </p:nvSpPr>
        <p:spPr>
          <a:xfrm>
            <a:off x="335192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8" name="Text Placeholder 82">
            <a:extLst>
              <a:ext uri="{FF2B5EF4-FFF2-40B4-BE49-F238E27FC236}">
                <a16:creationId xmlns:a16="http://schemas.microsoft.com/office/drawing/2014/main" id="{0FFE737D-B513-7012-89E5-7D5AE3243A26}"/>
              </a:ext>
            </a:extLst>
          </p:cNvPr>
          <p:cNvSpPr>
            <a:spLocks noGrp="1"/>
          </p:cNvSpPr>
          <p:nvPr>
            <p:ph type="body" sz="quarter" idx="23" hasCustomPrompt="1"/>
          </p:nvPr>
        </p:nvSpPr>
        <p:spPr>
          <a:xfrm>
            <a:off x="6103119"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89" name="Text Placeholder 82">
            <a:extLst>
              <a:ext uri="{FF2B5EF4-FFF2-40B4-BE49-F238E27FC236}">
                <a16:creationId xmlns:a16="http://schemas.microsoft.com/office/drawing/2014/main" id="{F7B75092-2C87-96FD-F82D-3429A9CCE33B}"/>
              </a:ext>
            </a:extLst>
          </p:cNvPr>
          <p:cNvSpPr>
            <a:spLocks noGrp="1"/>
          </p:cNvSpPr>
          <p:nvPr>
            <p:ph type="body" sz="quarter" idx="24" hasCustomPrompt="1"/>
          </p:nvPr>
        </p:nvSpPr>
        <p:spPr>
          <a:xfrm>
            <a:off x="610311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2" name="Text Placeholder 82">
            <a:extLst>
              <a:ext uri="{FF2B5EF4-FFF2-40B4-BE49-F238E27FC236}">
                <a16:creationId xmlns:a16="http://schemas.microsoft.com/office/drawing/2014/main" id="{0CECAD19-2DDA-9AF3-196D-EE35C0E93B63}"/>
              </a:ext>
            </a:extLst>
          </p:cNvPr>
          <p:cNvSpPr>
            <a:spLocks noGrp="1"/>
          </p:cNvSpPr>
          <p:nvPr>
            <p:ph type="body" sz="quarter" idx="27" hasCustomPrompt="1"/>
          </p:nvPr>
        </p:nvSpPr>
        <p:spPr>
          <a:xfrm>
            <a:off x="618148"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93" name="Text Placeholder 82">
            <a:extLst>
              <a:ext uri="{FF2B5EF4-FFF2-40B4-BE49-F238E27FC236}">
                <a16:creationId xmlns:a16="http://schemas.microsoft.com/office/drawing/2014/main" id="{FA96BA58-F4DA-E130-BB1F-9F8FA43DCD11}"/>
              </a:ext>
            </a:extLst>
          </p:cNvPr>
          <p:cNvSpPr>
            <a:spLocks noGrp="1"/>
          </p:cNvSpPr>
          <p:nvPr>
            <p:ph type="body" sz="quarter" idx="28" hasCustomPrompt="1"/>
          </p:nvPr>
        </p:nvSpPr>
        <p:spPr>
          <a:xfrm>
            <a:off x="618148"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4" name="Text Placeholder 82">
            <a:extLst>
              <a:ext uri="{FF2B5EF4-FFF2-40B4-BE49-F238E27FC236}">
                <a16:creationId xmlns:a16="http://schemas.microsoft.com/office/drawing/2014/main" id="{F837B534-CBF8-2C8C-B212-D708BB6952AA}"/>
              </a:ext>
            </a:extLst>
          </p:cNvPr>
          <p:cNvSpPr>
            <a:spLocks noGrp="1"/>
          </p:cNvSpPr>
          <p:nvPr>
            <p:ph type="body" sz="quarter" idx="29" hasCustomPrompt="1"/>
          </p:nvPr>
        </p:nvSpPr>
        <p:spPr>
          <a:xfrm>
            <a:off x="3369340"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103" name="Text Placeholder 82">
            <a:extLst>
              <a:ext uri="{FF2B5EF4-FFF2-40B4-BE49-F238E27FC236}">
                <a16:creationId xmlns:a16="http://schemas.microsoft.com/office/drawing/2014/main" id="{BF470DD4-4417-98D2-70BB-681CD6B2FE76}"/>
              </a:ext>
            </a:extLst>
          </p:cNvPr>
          <p:cNvSpPr>
            <a:spLocks noGrp="1"/>
          </p:cNvSpPr>
          <p:nvPr>
            <p:ph type="body" sz="quarter" idx="30" hasCustomPrompt="1"/>
          </p:nvPr>
        </p:nvSpPr>
        <p:spPr>
          <a:xfrm>
            <a:off x="336063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4" name="Text Placeholder 82">
            <a:extLst>
              <a:ext uri="{FF2B5EF4-FFF2-40B4-BE49-F238E27FC236}">
                <a16:creationId xmlns:a16="http://schemas.microsoft.com/office/drawing/2014/main" id="{8E24D4EA-71DA-C443-EEBC-EBE7B226EA21}"/>
              </a:ext>
            </a:extLst>
          </p:cNvPr>
          <p:cNvSpPr>
            <a:spLocks noGrp="1"/>
          </p:cNvSpPr>
          <p:nvPr>
            <p:ph type="body" sz="quarter" idx="31" hasCustomPrompt="1"/>
          </p:nvPr>
        </p:nvSpPr>
        <p:spPr>
          <a:xfrm>
            <a:off x="6111826"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105" name="Text Placeholder 82">
            <a:extLst>
              <a:ext uri="{FF2B5EF4-FFF2-40B4-BE49-F238E27FC236}">
                <a16:creationId xmlns:a16="http://schemas.microsoft.com/office/drawing/2014/main" id="{89A470B8-B58F-4271-7C64-BCF13448D68D}"/>
              </a:ext>
            </a:extLst>
          </p:cNvPr>
          <p:cNvSpPr>
            <a:spLocks noGrp="1"/>
          </p:cNvSpPr>
          <p:nvPr>
            <p:ph type="body" sz="quarter" idx="32" hasCustomPrompt="1"/>
          </p:nvPr>
        </p:nvSpPr>
        <p:spPr>
          <a:xfrm>
            <a:off x="611182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8" name="Text Placeholder 82">
            <a:extLst>
              <a:ext uri="{FF2B5EF4-FFF2-40B4-BE49-F238E27FC236}">
                <a16:creationId xmlns:a16="http://schemas.microsoft.com/office/drawing/2014/main" id="{9167B822-815B-6E14-A92C-420FDF309467}"/>
              </a:ext>
            </a:extLst>
          </p:cNvPr>
          <p:cNvSpPr>
            <a:spLocks noGrp="1"/>
          </p:cNvSpPr>
          <p:nvPr>
            <p:ph type="body" sz="quarter" idx="35" hasCustomPrompt="1"/>
          </p:nvPr>
        </p:nvSpPr>
        <p:spPr>
          <a:xfrm>
            <a:off x="618148"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09" name="Text Placeholder 82">
            <a:extLst>
              <a:ext uri="{FF2B5EF4-FFF2-40B4-BE49-F238E27FC236}">
                <a16:creationId xmlns:a16="http://schemas.microsoft.com/office/drawing/2014/main" id="{DBD24FCA-BFBB-7575-97CF-0CD1F7A22142}"/>
              </a:ext>
            </a:extLst>
          </p:cNvPr>
          <p:cNvSpPr>
            <a:spLocks noGrp="1"/>
          </p:cNvSpPr>
          <p:nvPr>
            <p:ph type="body" sz="quarter" idx="36" hasCustomPrompt="1"/>
          </p:nvPr>
        </p:nvSpPr>
        <p:spPr>
          <a:xfrm>
            <a:off x="618148"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0" name="Text Placeholder 82">
            <a:extLst>
              <a:ext uri="{FF2B5EF4-FFF2-40B4-BE49-F238E27FC236}">
                <a16:creationId xmlns:a16="http://schemas.microsoft.com/office/drawing/2014/main" id="{18FB277F-4C38-690E-B5FC-C72752682902}"/>
              </a:ext>
            </a:extLst>
          </p:cNvPr>
          <p:cNvSpPr>
            <a:spLocks noGrp="1"/>
          </p:cNvSpPr>
          <p:nvPr>
            <p:ph type="body" sz="quarter" idx="37" hasCustomPrompt="1"/>
          </p:nvPr>
        </p:nvSpPr>
        <p:spPr>
          <a:xfrm>
            <a:off x="3369340"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1" name="Text Placeholder 82">
            <a:extLst>
              <a:ext uri="{FF2B5EF4-FFF2-40B4-BE49-F238E27FC236}">
                <a16:creationId xmlns:a16="http://schemas.microsoft.com/office/drawing/2014/main" id="{2894C301-7440-B8C3-8CA4-37D1DE3CA429}"/>
              </a:ext>
            </a:extLst>
          </p:cNvPr>
          <p:cNvSpPr>
            <a:spLocks noGrp="1"/>
          </p:cNvSpPr>
          <p:nvPr>
            <p:ph type="body" sz="quarter" idx="38" hasCustomPrompt="1"/>
          </p:nvPr>
        </p:nvSpPr>
        <p:spPr>
          <a:xfrm>
            <a:off x="336063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2" name="Text Placeholder 82">
            <a:extLst>
              <a:ext uri="{FF2B5EF4-FFF2-40B4-BE49-F238E27FC236}">
                <a16:creationId xmlns:a16="http://schemas.microsoft.com/office/drawing/2014/main" id="{9A9B3ABD-EE74-33F3-9F0A-8DD981917560}"/>
              </a:ext>
            </a:extLst>
          </p:cNvPr>
          <p:cNvSpPr>
            <a:spLocks noGrp="1"/>
          </p:cNvSpPr>
          <p:nvPr>
            <p:ph type="body" sz="quarter" idx="39" hasCustomPrompt="1"/>
          </p:nvPr>
        </p:nvSpPr>
        <p:spPr>
          <a:xfrm>
            <a:off x="6111826"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3" name="Text Placeholder 82">
            <a:extLst>
              <a:ext uri="{FF2B5EF4-FFF2-40B4-BE49-F238E27FC236}">
                <a16:creationId xmlns:a16="http://schemas.microsoft.com/office/drawing/2014/main" id="{F5DC1E0E-5DC5-3198-A2B3-867AFDD69477}"/>
              </a:ext>
            </a:extLst>
          </p:cNvPr>
          <p:cNvSpPr>
            <a:spLocks noGrp="1"/>
          </p:cNvSpPr>
          <p:nvPr>
            <p:ph type="body" sz="quarter" idx="40" hasCustomPrompt="1"/>
          </p:nvPr>
        </p:nvSpPr>
        <p:spPr>
          <a:xfrm>
            <a:off x="611182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259242102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roject Team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1"/>
            <a:ext cx="10969943" cy="682787"/>
          </a:xfrm>
          <a:prstGeom prst="rect">
            <a:avLst/>
          </a:prstGeom>
        </p:spPr>
        <p:txBody>
          <a:bodyPr vert="horz" lIns="0" tIns="45720" rIns="0" bIns="91440" rtlCol="0" anchor="t">
            <a:normAutofit/>
          </a:bodyPr>
          <a:lstStyle>
            <a:lvl1pPr>
              <a:defRPr>
                <a:solidFill>
                  <a:srgbClr val="311E57"/>
                </a:solidFill>
              </a:defRPr>
            </a:lvl1pPr>
          </a:lstStyle>
          <a:p>
            <a:r>
              <a:rPr lang="en-US"/>
              <a:t>“NewRocket Engagement Team”</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609441" y="1600200"/>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7922736"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266091"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2" name="Picture Placeholder 16">
            <a:extLst>
              <a:ext uri="{FF2B5EF4-FFF2-40B4-BE49-F238E27FC236}">
                <a16:creationId xmlns:a16="http://schemas.microsoft.com/office/drawing/2014/main" id="{308EE588-3F4D-6DB6-1C76-9B092869A5D3}"/>
              </a:ext>
            </a:extLst>
          </p:cNvPr>
          <p:cNvSpPr>
            <a:spLocks noGrp="1"/>
          </p:cNvSpPr>
          <p:nvPr>
            <p:ph type="pic" sz="quarter" idx="49" hasCustomPrompt="1"/>
          </p:nvPr>
        </p:nvSpPr>
        <p:spPr>
          <a:xfrm>
            <a:off x="618148" y="3204605"/>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3" name="Picture Placeholder 16">
            <a:extLst>
              <a:ext uri="{FF2B5EF4-FFF2-40B4-BE49-F238E27FC236}">
                <a16:creationId xmlns:a16="http://schemas.microsoft.com/office/drawing/2014/main" id="{B6EEF880-A72A-4BF4-2AD7-57DCAD07466D}"/>
              </a:ext>
            </a:extLst>
          </p:cNvPr>
          <p:cNvSpPr>
            <a:spLocks noGrp="1"/>
          </p:cNvSpPr>
          <p:nvPr>
            <p:ph type="pic" sz="quarter" idx="50" hasCustomPrompt="1"/>
          </p:nvPr>
        </p:nvSpPr>
        <p:spPr>
          <a:xfrm>
            <a:off x="7931443"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4" name="Picture Placeholder 16">
            <a:extLst>
              <a:ext uri="{FF2B5EF4-FFF2-40B4-BE49-F238E27FC236}">
                <a16:creationId xmlns:a16="http://schemas.microsoft.com/office/drawing/2014/main" id="{42C837CC-B45E-8A5E-A502-C49113B85395}"/>
              </a:ext>
            </a:extLst>
          </p:cNvPr>
          <p:cNvSpPr>
            <a:spLocks noGrp="1"/>
          </p:cNvSpPr>
          <p:nvPr>
            <p:ph type="pic" sz="quarter" idx="51" hasCustomPrompt="1"/>
          </p:nvPr>
        </p:nvSpPr>
        <p:spPr>
          <a:xfrm>
            <a:off x="4274798"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5" name="Picture Placeholder 16">
            <a:extLst>
              <a:ext uri="{FF2B5EF4-FFF2-40B4-BE49-F238E27FC236}">
                <a16:creationId xmlns:a16="http://schemas.microsoft.com/office/drawing/2014/main" id="{FAD38263-556D-30A9-EB2A-EE357FAE55D8}"/>
              </a:ext>
            </a:extLst>
          </p:cNvPr>
          <p:cNvSpPr>
            <a:spLocks noGrp="1"/>
          </p:cNvSpPr>
          <p:nvPr>
            <p:ph type="pic" sz="quarter" idx="52" hasCustomPrompt="1"/>
          </p:nvPr>
        </p:nvSpPr>
        <p:spPr>
          <a:xfrm>
            <a:off x="618148" y="4791891"/>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6" name="Picture Placeholder 16">
            <a:extLst>
              <a:ext uri="{FF2B5EF4-FFF2-40B4-BE49-F238E27FC236}">
                <a16:creationId xmlns:a16="http://schemas.microsoft.com/office/drawing/2014/main" id="{2CDAFF46-D92B-61AA-82B3-BACE67608B30}"/>
              </a:ext>
            </a:extLst>
          </p:cNvPr>
          <p:cNvSpPr>
            <a:spLocks noGrp="1"/>
          </p:cNvSpPr>
          <p:nvPr>
            <p:ph type="pic" sz="quarter" idx="53" hasCustomPrompt="1"/>
          </p:nvPr>
        </p:nvSpPr>
        <p:spPr>
          <a:xfrm>
            <a:off x="7931443"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7" name="Picture Placeholder 16">
            <a:extLst>
              <a:ext uri="{FF2B5EF4-FFF2-40B4-BE49-F238E27FC236}">
                <a16:creationId xmlns:a16="http://schemas.microsoft.com/office/drawing/2014/main" id="{DFB7B0C9-99DA-BF35-642C-4DBD18353488}"/>
              </a:ext>
            </a:extLst>
          </p:cNvPr>
          <p:cNvSpPr>
            <a:spLocks noGrp="1"/>
          </p:cNvSpPr>
          <p:nvPr>
            <p:ph type="pic" sz="quarter" idx="54" hasCustomPrompt="1"/>
          </p:nvPr>
        </p:nvSpPr>
        <p:spPr>
          <a:xfrm>
            <a:off x="4274798"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8" name="Text Placeholder 82">
            <a:extLst>
              <a:ext uri="{FF2B5EF4-FFF2-40B4-BE49-F238E27FC236}">
                <a16:creationId xmlns:a16="http://schemas.microsoft.com/office/drawing/2014/main" id="{855BD75A-397F-762F-09FB-09BBB7539E05}"/>
              </a:ext>
            </a:extLst>
          </p:cNvPr>
          <p:cNvSpPr>
            <a:spLocks noGrp="1"/>
          </p:cNvSpPr>
          <p:nvPr>
            <p:ph type="body" sz="quarter" idx="19" hasCustomPrompt="1"/>
          </p:nvPr>
        </p:nvSpPr>
        <p:spPr>
          <a:xfrm>
            <a:off x="1532313"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39" name="Text Placeholder 82">
            <a:extLst>
              <a:ext uri="{FF2B5EF4-FFF2-40B4-BE49-F238E27FC236}">
                <a16:creationId xmlns:a16="http://schemas.microsoft.com/office/drawing/2014/main" id="{85791C42-3FE6-69D9-9AAC-72F14CA49CAC}"/>
              </a:ext>
            </a:extLst>
          </p:cNvPr>
          <p:cNvSpPr>
            <a:spLocks noGrp="1"/>
          </p:cNvSpPr>
          <p:nvPr>
            <p:ph type="body" sz="quarter" idx="20" hasCustomPrompt="1"/>
          </p:nvPr>
        </p:nvSpPr>
        <p:spPr>
          <a:xfrm>
            <a:off x="1532313"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0" name="Text Placeholder 82">
            <a:extLst>
              <a:ext uri="{FF2B5EF4-FFF2-40B4-BE49-F238E27FC236}">
                <a16:creationId xmlns:a16="http://schemas.microsoft.com/office/drawing/2014/main" id="{CC2744FD-EE1A-BC53-3549-97A5DF7F7578}"/>
              </a:ext>
            </a:extLst>
          </p:cNvPr>
          <p:cNvSpPr>
            <a:spLocks noGrp="1"/>
          </p:cNvSpPr>
          <p:nvPr>
            <p:ph type="body" sz="quarter" idx="21" hasCustomPrompt="1"/>
          </p:nvPr>
        </p:nvSpPr>
        <p:spPr>
          <a:xfrm>
            <a:off x="5188966"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41" name="Text Placeholder 82">
            <a:extLst>
              <a:ext uri="{FF2B5EF4-FFF2-40B4-BE49-F238E27FC236}">
                <a16:creationId xmlns:a16="http://schemas.microsoft.com/office/drawing/2014/main" id="{AFC81BFE-BBFA-E78A-BB92-80AF262D6116}"/>
              </a:ext>
            </a:extLst>
          </p:cNvPr>
          <p:cNvSpPr>
            <a:spLocks noGrp="1"/>
          </p:cNvSpPr>
          <p:nvPr>
            <p:ph type="body" sz="quarter" idx="22" hasCustomPrompt="1"/>
          </p:nvPr>
        </p:nvSpPr>
        <p:spPr>
          <a:xfrm>
            <a:off x="518025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2" name="Text Placeholder 82">
            <a:extLst>
              <a:ext uri="{FF2B5EF4-FFF2-40B4-BE49-F238E27FC236}">
                <a16:creationId xmlns:a16="http://schemas.microsoft.com/office/drawing/2014/main" id="{3CE6E2B2-B409-1FCB-9C15-B81860C47FA8}"/>
              </a:ext>
            </a:extLst>
          </p:cNvPr>
          <p:cNvSpPr>
            <a:spLocks noGrp="1"/>
          </p:cNvSpPr>
          <p:nvPr>
            <p:ph type="body" sz="quarter" idx="23" hasCustomPrompt="1"/>
          </p:nvPr>
        </p:nvSpPr>
        <p:spPr>
          <a:xfrm>
            <a:off x="8845617"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43" name="Text Placeholder 82">
            <a:extLst>
              <a:ext uri="{FF2B5EF4-FFF2-40B4-BE49-F238E27FC236}">
                <a16:creationId xmlns:a16="http://schemas.microsoft.com/office/drawing/2014/main" id="{6AA33875-33C3-CB35-B90B-D71613025DB4}"/>
              </a:ext>
            </a:extLst>
          </p:cNvPr>
          <p:cNvSpPr>
            <a:spLocks noGrp="1"/>
          </p:cNvSpPr>
          <p:nvPr>
            <p:ph type="body" sz="quarter" idx="24" hasCustomPrompt="1"/>
          </p:nvPr>
        </p:nvSpPr>
        <p:spPr>
          <a:xfrm>
            <a:off x="884561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4" name="Text Placeholder 82">
            <a:extLst>
              <a:ext uri="{FF2B5EF4-FFF2-40B4-BE49-F238E27FC236}">
                <a16:creationId xmlns:a16="http://schemas.microsoft.com/office/drawing/2014/main" id="{92B73165-A05C-086E-30BF-56115E41E721}"/>
              </a:ext>
            </a:extLst>
          </p:cNvPr>
          <p:cNvSpPr>
            <a:spLocks noGrp="1"/>
          </p:cNvSpPr>
          <p:nvPr>
            <p:ph type="body" sz="quarter" idx="27" hasCustomPrompt="1"/>
          </p:nvPr>
        </p:nvSpPr>
        <p:spPr>
          <a:xfrm>
            <a:off x="1541019"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45" name="Text Placeholder 82">
            <a:extLst>
              <a:ext uri="{FF2B5EF4-FFF2-40B4-BE49-F238E27FC236}">
                <a16:creationId xmlns:a16="http://schemas.microsoft.com/office/drawing/2014/main" id="{1D0C832F-7B11-482A-0C84-51D70E995C3F}"/>
              </a:ext>
            </a:extLst>
          </p:cNvPr>
          <p:cNvSpPr>
            <a:spLocks noGrp="1"/>
          </p:cNvSpPr>
          <p:nvPr>
            <p:ph type="body" sz="quarter" idx="55" hasCustomPrompt="1"/>
          </p:nvPr>
        </p:nvSpPr>
        <p:spPr>
          <a:xfrm>
            <a:off x="1541019"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6" name="Text Placeholder 82">
            <a:extLst>
              <a:ext uri="{FF2B5EF4-FFF2-40B4-BE49-F238E27FC236}">
                <a16:creationId xmlns:a16="http://schemas.microsoft.com/office/drawing/2014/main" id="{D28A3B8F-F595-4C3C-AB10-8BE49E935E67}"/>
              </a:ext>
            </a:extLst>
          </p:cNvPr>
          <p:cNvSpPr>
            <a:spLocks noGrp="1"/>
          </p:cNvSpPr>
          <p:nvPr>
            <p:ph type="body" sz="quarter" idx="56" hasCustomPrompt="1"/>
          </p:nvPr>
        </p:nvSpPr>
        <p:spPr>
          <a:xfrm>
            <a:off x="519767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47" name="Text Placeholder 82">
            <a:extLst>
              <a:ext uri="{FF2B5EF4-FFF2-40B4-BE49-F238E27FC236}">
                <a16:creationId xmlns:a16="http://schemas.microsoft.com/office/drawing/2014/main" id="{69624D83-7C19-A177-915D-36D71489A2EA}"/>
              </a:ext>
            </a:extLst>
          </p:cNvPr>
          <p:cNvSpPr>
            <a:spLocks noGrp="1"/>
          </p:cNvSpPr>
          <p:nvPr>
            <p:ph type="body" sz="quarter" idx="57" hasCustomPrompt="1"/>
          </p:nvPr>
        </p:nvSpPr>
        <p:spPr>
          <a:xfrm>
            <a:off x="518896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8" name="Text Placeholder 82">
            <a:extLst>
              <a:ext uri="{FF2B5EF4-FFF2-40B4-BE49-F238E27FC236}">
                <a16:creationId xmlns:a16="http://schemas.microsoft.com/office/drawing/2014/main" id="{891FD102-9DA5-EE5F-5021-4DA80842E1CB}"/>
              </a:ext>
            </a:extLst>
          </p:cNvPr>
          <p:cNvSpPr>
            <a:spLocks noGrp="1"/>
          </p:cNvSpPr>
          <p:nvPr>
            <p:ph type="body" sz="quarter" idx="31" hasCustomPrompt="1"/>
          </p:nvPr>
        </p:nvSpPr>
        <p:spPr>
          <a:xfrm>
            <a:off x="885432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49" name="Text Placeholder 82">
            <a:extLst>
              <a:ext uri="{FF2B5EF4-FFF2-40B4-BE49-F238E27FC236}">
                <a16:creationId xmlns:a16="http://schemas.microsoft.com/office/drawing/2014/main" id="{87AA0E11-F04A-F36A-FFCC-A3948B0B2512}"/>
              </a:ext>
            </a:extLst>
          </p:cNvPr>
          <p:cNvSpPr>
            <a:spLocks noGrp="1"/>
          </p:cNvSpPr>
          <p:nvPr>
            <p:ph type="body" sz="quarter" idx="32" hasCustomPrompt="1"/>
          </p:nvPr>
        </p:nvSpPr>
        <p:spPr>
          <a:xfrm>
            <a:off x="885432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0" name="Text Placeholder 82">
            <a:extLst>
              <a:ext uri="{FF2B5EF4-FFF2-40B4-BE49-F238E27FC236}">
                <a16:creationId xmlns:a16="http://schemas.microsoft.com/office/drawing/2014/main" id="{301DC171-B02E-0141-4909-CC163D6C36E8}"/>
              </a:ext>
            </a:extLst>
          </p:cNvPr>
          <p:cNvSpPr>
            <a:spLocks noGrp="1"/>
          </p:cNvSpPr>
          <p:nvPr>
            <p:ph type="body" sz="quarter" idx="35" hasCustomPrompt="1"/>
          </p:nvPr>
        </p:nvSpPr>
        <p:spPr>
          <a:xfrm>
            <a:off x="1541019"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1" name="Text Placeholder 82">
            <a:extLst>
              <a:ext uri="{FF2B5EF4-FFF2-40B4-BE49-F238E27FC236}">
                <a16:creationId xmlns:a16="http://schemas.microsoft.com/office/drawing/2014/main" id="{C83778A6-77DE-D815-3EF6-FEBB4F952ADB}"/>
              </a:ext>
            </a:extLst>
          </p:cNvPr>
          <p:cNvSpPr>
            <a:spLocks noGrp="1"/>
          </p:cNvSpPr>
          <p:nvPr>
            <p:ph type="body" sz="quarter" idx="36" hasCustomPrompt="1"/>
          </p:nvPr>
        </p:nvSpPr>
        <p:spPr>
          <a:xfrm>
            <a:off x="1541019"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2" name="Text Placeholder 82">
            <a:extLst>
              <a:ext uri="{FF2B5EF4-FFF2-40B4-BE49-F238E27FC236}">
                <a16:creationId xmlns:a16="http://schemas.microsoft.com/office/drawing/2014/main" id="{2755C5BF-B4AA-5EC3-CB99-FC436758682C}"/>
              </a:ext>
            </a:extLst>
          </p:cNvPr>
          <p:cNvSpPr>
            <a:spLocks noGrp="1"/>
          </p:cNvSpPr>
          <p:nvPr>
            <p:ph type="body" sz="quarter" idx="37" hasCustomPrompt="1"/>
          </p:nvPr>
        </p:nvSpPr>
        <p:spPr>
          <a:xfrm>
            <a:off x="519767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3" name="Text Placeholder 82">
            <a:extLst>
              <a:ext uri="{FF2B5EF4-FFF2-40B4-BE49-F238E27FC236}">
                <a16:creationId xmlns:a16="http://schemas.microsoft.com/office/drawing/2014/main" id="{872478DF-CB5E-80EF-44EA-E7514C77047F}"/>
              </a:ext>
            </a:extLst>
          </p:cNvPr>
          <p:cNvSpPr>
            <a:spLocks noGrp="1"/>
          </p:cNvSpPr>
          <p:nvPr>
            <p:ph type="body" sz="quarter" idx="38" hasCustomPrompt="1"/>
          </p:nvPr>
        </p:nvSpPr>
        <p:spPr>
          <a:xfrm>
            <a:off x="518896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4" name="Text Placeholder 82">
            <a:extLst>
              <a:ext uri="{FF2B5EF4-FFF2-40B4-BE49-F238E27FC236}">
                <a16:creationId xmlns:a16="http://schemas.microsoft.com/office/drawing/2014/main" id="{BEF49E24-6BE8-4DC8-A5FA-89196F2978FE}"/>
              </a:ext>
            </a:extLst>
          </p:cNvPr>
          <p:cNvSpPr>
            <a:spLocks noGrp="1"/>
          </p:cNvSpPr>
          <p:nvPr>
            <p:ph type="body" sz="quarter" idx="39" hasCustomPrompt="1"/>
          </p:nvPr>
        </p:nvSpPr>
        <p:spPr>
          <a:xfrm>
            <a:off x="885432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5" name="Text Placeholder 82">
            <a:extLst>
              <a:ext uri="{FF2B5EF4-FFF2-40B4-BE49-F238E27FC236}">
                <a16:creationId xmlns:a16="http://schemas.microsoft.com/office/drawing/2014/main" id="{072C174B-9E61-1633-7591-CD84AE56E639}"/>
              </a:ext>
            </a:extLst>
          </p:cNvPr>
          <p:cNvSpPr>
            <a:spLocks noGrp="1"/>
          </p:cNvSpPr>
          <p:nvPr>
            <p:ph type="body" sz="quarter" idx="40" hasCustomPrompt="1"/>
          </p:nvPr>
        </p:nvSpPr>
        <p:spPr>
          <a:xfrm>
            <a:off x="885432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21594333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1_Title Only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382250684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n-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3384" y="2057400"/>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0034" y="2069122"/>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3384"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0033"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3384"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003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238187424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147952331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userDrawn="1"/>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spTree>
    <p:extLst>
      <p:ext uri="{BB962C8B-B14F-4D97-AF65-F5344CB8AC3E}">
        <p14:creationId xmlns:p14="http://schemas.microsoft.com/office/powerpoint/2010/main" val="168581295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userDrawn="1"/>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87047511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grpSp>
        <p:nvGrpSpPr>
          <p:cNvPr id="14" name="Group 13">
            <a:extLst>
              <a:ext uri="{FF2B5EF4-FFF2-40B4-BE49-F238E27FC236}">
                <a16:creationId xmlns:a16="http://schemas.microsoft.com/office/drawing/2014/main" id="{F0D48B2E-F33A-62AC-06FC-745B65CF69F0}"/>
              </a:ext>
            </a:extLst>
          </p:cNvPr>
          <p:cNvGrpSpPr/>
          <p:nvPr userDrawn="1"/>
        </p:nvGrpSpPr>
        <p:grpSpPr>
          <a:xfrm>
            <a:off x="1123669" y="3395954"/>
            <a:ext cx="2856741" cy="1371593"/>
            <a:chOff x="1123961" y="3395954"/>
            <a:chExt cx="2857485" cy="1371593"/>
          </a:xfrm>
        </p:grpSpPr>
        <p:pic>
          <p:nvPicPr>
            <p:cNvPr id="15" name="Google Shape;1612;g23b5d3839b8_1_23">
              <a:extLst>
                <a:ext uri="{FF2B5EF4-FFF2-40B4-BE49-F238E27FC236}">
                  <a16:creationId xmlns:a16="http://schemas.microsoft.com/office/drawing/2014/main" id="{50B2FF3B-B7DD-CFB7-232F-0997A23EDDA5}"/>
                </a:ext>
              </a:extLst>
            </p:cNvPr>
            <p:cNvPicPr preferRelativeResize="0"/>
            <p:nvPr userDrawn="1"/>
          </p:nvPicPr>
          <p:blipFill rotWithShape="1">
            <a:blip r:embed="rId6"/>
            <a:srcRect l="52000"/>
            <a:stretch/>
          </p:blipFill>
          <p:spPr>
            <a:xfrm>
              <a:off x="2609853" y="3395954"/>
              <a:ext cx="1371593" cy="1371593"/>
            </a:xfrm>
            <a:prstGeom prst="rect">
              <a:avLst/>
            </a:prstGeom>
            <a:noFill/>
            <a:ln>
              <a:noFill/>
            </a:ln>
          </p:spPr>
        </p:pic>
        <p:pic>
          <p:nvPicPr>
            <p:cNvPr id="24" name="Picture 23">
              <a:extLst>
                <a:ext uri="{FF2B5EF4-FFF2-40B4-BE49-F238E27FC236}">
                  <a16:creationId xmlns:a16="http://schemas.microsoft.com/office/drawing/2014/main" id="{7DCD112F-C7F1-01F1-F3AF-54BB47F0768B}"/>
                </a:ext>
              </a:extLst>
            </p:cNvPr>
            <p:cNvPicPr>
              <a:picLocks noChangeAspect="1"/>
            </p:cNvPicPr>
            <p:nvPr userDrawn="1"/>
          </p:nvPicPr>
          <p:blipFill>
            <a:blip r:embed="rId7"/>
            <a:stretch>
              <a:fillRect/>
            </a:stretch>
          </p:blipFill>
          <p:spPr>
            <a:xfrm>
              <a:off x="1123961" y="3395954"/>
              <a:ext cx="1371593" cy="1371593"/>
            </a:xfrm>
            <a:prstGeom prst="rect">
              <a:avLst/>
            </a:prstGeom>
          </p:spPr>
        </p:pic>
      </p:grpSp>
    </p:spTree>
    <p:extLst>
      <p:ext uri="{BB962C8B-B14F-4D97-AF65-F5344CB8AC3E}">
        <p14:creationId xmlns:p14="http://schemas.microsoft.com/office/powerpoint/2010/main" val="67977289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userDrawn="1"/>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Tree>
    <p:extLst>
      <p:ext uri="{BB962C8B-B14F-4D97-AF65-F5344CB8AC3E}">
        <p14:creationId xmlns:p14="http://schemas.microsoft.com/office/powerpoint/2010/main" val="367530578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39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63506805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441" y="1828800"/>
            <a:ext cx="10969943" cy="2514600"/>
          </a:xfrm>
          <a:prstGeom prst="rect">
            <a:avLst/>
          </a:prstGeom>
        </p:spPr>
        <p:txBody>
          <a:bodyPr anchor="ctr">
            <a:normAutofit/>
          </a:bodyPr>
          <a:lstStyle>
            <a:lvl1pPr>
              <a:defRPr sz="3999">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441" y="4343401"/>
            <a:ext cx="10969943" cy="1828800"/>
          </a:xfrm>
        </p:spPr>
        <p:txBody>
          <a:bodyPr/>
          <a:lstStyle>
            <a:lvl1pPr marL="0" indent="0">
              <a:spcAft>
                <a:spcPts val="0"/>
              </a:spcAft>
              <a:buNone/>
              <a:defRPr sz="2399">
                <a:solidFill>
                  <a:srgbClr val="6C7986"/>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234312037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userDrawn="1"/>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341392308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9585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with Subtitle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95424685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35816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2736" y="685800"/>
            <a:ext cx="3656648" cy="4114800"/>
          </a:xfrm>
        </p:spPr>
        <p:txBody>
          <a:bodyPr>
            <a:normAutofit/>
          </a:bodyPr>
          <a:lstStyle>
            <a:lvl1pPr marL="0" indent="0">
              <a:buNone/>
              <a:defRPr sz="1799">
                <a:solidFill>
                  <a:srgbClr val="6C7986"/>
                </a:solidFill>
              </a:defRPr>
            </a:lvl1pPr>
            <a:lvl2pPr>
              <a:buClr>
                <a:schemeClr val="tx1"/>
              </a:buClr>
              <a:defRPr sz="1799">
                <a:solidFill>
                  <a:srgbClr val="6C7986"/>
                </a:solidFill>
              </a:defRPr>
            </a:lvl2pPr>
            <a:lvl3pPr>
              <a:buClr>
                <a:schemeClr val="tx1"/>
              </a:buClr>
              <a:defRPr sz="1799">
                <a:solidFill>
                  <a:srgbClr val="6C7986"/>
                </a:solidFill>
              </a:defRPr>
            </a:lvl3pPr>
            <a:lvl4pPr>
              <a:buClr>
                <a:schemeClr val="tx1"/>
              </a:buClr>
              <a:defRPr sz="1799">
                <a:solidFill>
                  <a:srgbClr val="6C7986"/>
                </a:solidFill>
              </a:defRPr>
            </a:lvl4pPr>
            <a:lvl5pPr>
              <a:buClr>
                <a:schemeClr val="tx1"/>
              </a:buClr>
              <a:defRPr sz="17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9434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69416670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667445745"/>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3200400"/>
            <a:ext cx="10969943" cy="2057400"/>
          </a:xfrm>
        </p:spPr>
        <p:txBody>
          <a:bodyPr/>
          <a:lstStyle>
            <a:lvl1pPr marL="0" indent="0" algn="ctr">
              <a:buNone/>
              <a:defRPr sz="2399">
                <a:solidFill>
                  <a:srgbClr val="6C7986"/>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441" y="685800"/>
            <a:ext cx="10969943" cy="2514600"/>
          </a:xfrm>
          <a:prstGeom prst="rect">
            <a:avLst/>
          </a:prstGeom>
        </p:spPr>
        <p:txBody>
          <a:bodyPr anchor="b"/>
          <a:lstStyle>
            <a:lvl1pPr algn="ctr">
              <a:defRPr sz="3999"/>
            </a:lvl1pPr>
          </a:lstStyle>
          <a:p>
            <a:r>
              <a:rPr lang="en-US"/>
              <a:t>Headline</a:t>
            </a:r>
          </a:p>
        </p:txBody>
      </p:sp>
    </p:spTree>
    <p:extLst>
      <p:ext uri="{BB962C8B-B14F-4D97-AF65-F5344CB8AC3E}">
        <p14:creationId xmlns:p14="http://schemas.microsoft.com/office/powerpoint/2010/main" val="408384732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88825" cy="43434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441" y="4800600"/>
            <a:ext cx="10969943" cy="1371600"/>
          </a:xfrm>
          <a:prstGeom prst="rect">
            <a:avLst/>
          </a:prstGeom>
        </p:spPr>
        <p:txBody>
          <a:bodyPr wrap="square" anchor="t">
            <a:normAutofit/>
          </a:bodyPr>
          <a:lstStyle>
            <a:lvl1pPr algn="l">
              <a:defRPr sz="3199">
                <a:solidFill>
                  <a:srgbClr val="311E57"/>
                </a:solidFill>
              </a:defRPr>
            </a:lvl1pPr>
          </a:lstStyle>
          <a:p>
            <a:r>
              <a:rPr lang="en-US"/>
              <a:t>Headline</a:t>
            </a:r>
          </a:p>
        </p:txBody>
      </p:sp>
    </p:spTree>
    <p:extLst>
      <p:ext uri="{BB962C8B-B14F-4D97-AF65-F5344CB8AC3E}">
        <p14:creationId xmlns:p14="http://schemas.microsoft.com/office/powerpoint/2010/main" val="362692506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81054299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399"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277409264"/>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userDrawn="1"/>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671" y="2286000"/>
            <a:ext cx="4572726" cy="685800"/>
          </a:xfrm>
        </p:spPr>
        <p:txBody>
          <a:bodyPr>
            <a:normAutofit/>
          </a:bodyPr>
          <a:lstStyle>
            <a:lvl1pPr marL="0" indent="0" algn="l">
              <a:buNone/>
              <a:defRPr sz="17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671" y="2971800"/>
            <a:ext cx="4572726" cy="1600198"/>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55154077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3029031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or Table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lvl1pPr>
              <a:defRPr>
                <a:solidFill>
                  <a:schemeClr val="bg1"/>
                </a:solidFill>
              </a:defRPr>
            </a:lvl1pPr>
          </a:lstStyle>
          <a:p>
            <a:r>
              <a:rPr lang="en-GB"/>
              <a:t>Click to edit Master title style</a:t>
            </a:r>
            <a:endParaRPr lang="en-US"/>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350962"/>
            <a:ext cx="11091861" cy="4817116"/>
          </a:xfrm>
        </p:spPr>
        <p:txBody>
          <a:bodyPr>
            <a:noAutofit/>
          </a:bodyPr>
          <a:lstStyle>
            <a:lvl1pPr>
              <a:defRPr>
                <a:solidFill>
                  <a:schemeClr val="bg1"/>
                </a:solidFill>
              </a:defRPr>
            </a:lvl1pPr>
          </a:lstStyle>
          <a:p>
            <a:r>
              <a:rPr lang="en-GB"/>
              <a:t>Click icon to add table</a:t>
            </a:r>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816864"/>
            <a:ext cx="11192256" cy="365760"/>
          </a:xfrm>
        </p:spPr>
        <p:txBody>
          <a:bodyPr vert="horz" lIns="91440" tIns="45720" rIns="91440" bIns="45720" rtlCol="0">
            <a:noAutofit/>
          </a:bodyPr>
          <a:lstStyle>
            <a:lvl1pPr>
              <a:buNone/>
              <a:defRPr lang="en-US" sz="2000" smtClean="0">
                <a:solidFill>
                  <a:schemeClr val="bg1"/>
                </a:solidFill>
              </a:defRPr>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351171767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latin typeface="+mn-lt"/>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userDrawn="1"/>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4414" y="4786314"/>
            <a:ext cx="5027890" cy="471487"/>
          </a:xfrm>
        </p:spPr>
        <p:txBody>
          <a:bodyPr anchor="ctr">
            <a:normAutofit/>
          </a:bodyPr>
          <a:lstStyle>
            <a:lvl1pPr marL="0" indent="0" algn="ctr">
              <a:lnSpc>
                <a:spcPct val="100000"/>
              </a:lnSpc>
              <a:buNone/>
              <a:defRPr sz="1400">
                <a:solidFill>
                  <a:schemeClr val="bg1"/>
                </a:solidFill>
                <a:latin typeface="+mj-lt"/>
              </a:defRPr>
            </a:lvl1pPr>
            <a:lvl2pPr marL="457063" indent="0" algn="ctr">
              <a:buNone/>
              <a:defRPr>
                <a:solidFill>
                  <a:schemeClr val="bg1"/>
                </a:solidFill>
              </a:defRPr>
            </a:lvl2pPr>
            <a:lvl3pPr marL="914126" indent="0" algn="ctr">
              <a:buNone/>
              <a:defRPr>
                <a:solidFill>
                  <a:schemeClr val="bg1"/>
                </a:solidFill>
              </a:defRPr>
            </a:lvl3pPr>
            <a:lvl4pPr marL="1371189" indent="0" algn="ctr">
              <a:buNone/>
              <a:defRPr>
                <a:solidFill>
                  <a:schemeClr val="bg1"/>
                </a:solidFill>
              </a:defRPr>
            </a:lvl4pPr>
            <a:lvl5pPr marL="1828251"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7332" y="1600200"/>
            <a:ext cx="5942052" cy="2514599"/>
          </a:xfrm>
          <a:prstGeom prst="rect">
            <a:avLst/>
          </a:prstGeom>
        </p:spPr>
        <p:txBody>
          <a:bodyPr lIns="91440" tIns="91440" rIns="91440" bIns="0">
            <a:normAutofit/>
          </a:bodyPr>
          <a:lstStyle>
            <a:lvl1pPr algn="ctr">
              <a:lnSpc>
                <a:spcPct val="150000"/>
              </a:lnSpc>
              <a:defRPr sz="1999">
                <a:solidFill>
                  <a:schemeClr val="bg1"/>
                </a:solidFill>
                <a:latin typeface="+mj-lt"/>
              </a:defRPr>
            </a:lvl1pPr>
          </a:lstStyle>
          <a:p>
            <a:r>
              <a:rPr lang="en-US"/>
              <a:t>“Quote here”</a:t>
            </a:r>
          </a:p>
        </p:txBody>
      </p:sp>
    </p:spTree>
    <p:extLst>
      <p:ext uri="{BB962C8B-B14F-4D97-AF65-F5344CB8AC3E}">
        <p14:creationId xmlns:p14="http://schemas.microsoft.com/office/powerpoint/2010/main" val="129187214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6094412" y="2"/>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08574" y="-1"/>
            <a:ext cx="4113729" cy="6400799"/>
          </a:xfrm>
          <a:prstGeom prst="rect">
            <a:avLst/>
          </a:prstGeom>
        </p:spPr>
        <p:txBody>
          <a:bodyPr>
            <a:normAutofit/>
          </a:bodyPr>
          <a:lstStyle>
            <a:lvl1pPr algn="ctr">
              <a:defRPr sz="1999">
                <a:solidFill>
                  <a:schemeClr val="bg1"/>
                </a:solidFill>
              </a:defRPr>
            </a:lvl1pPr>
          </a:lstStyle>
          <a:p>
            <a:r>
              <a:rPr lang="en-US"/>
              <a:t>“Quote here”</a:t>
            </a:r>
          </a:p>
        </p:txBody>
      </p:sp>
    </p:spTree>
    <p:extLst>
      <p:ext uri="{BB962C8B-B14F-4D97-AF65-F5344CB8AC3E}">
        <p14:creationId xmlns:p14="http://schemas.microsoft.com/office/powerpoint/2010/main" val="264888461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522" y="1143000"/>
            <a:ext cx="10055781" cy="3195536"/>
          </a:xfrm>
          <a:prstGeom prst="rect">
            <a:avLst/>
          </a:prstGeom>
        </p:spPr>
        <p:txBody>
          <a:bodyPr wrap="square" anchor="b">
            <a:normAutofit/>
          </a:bodyPr>
          <a:lstStyle>
            <a:lvl1pPr algn="ctr">
              <a:lnSpc>
                <a:spcPct val="150000"/>
              </a:lnSpc>
              <a:defRPr sz="3999"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522" y="5715001"/>
            <a:ext cx="10055781" cy="457200"/>
          </a:xfrm>
        </p:spPr>
        <p:txBody>
          <a:bodyPr wrap="square" tIns="91440">
            <a:normAutofit/>
          </a:bodyPr>
          <a:lstStyle>
            <a:lvl1pPr marL="0" indent="0" algn="r">
              <a:buNone/>
              <a:defRPr sz="1200">
                <a:solidFill>
                  <a:schemeClr val="tx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251750943"/>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9975497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1143000"/>
          </a:xfrm>
        </p:spPr>
        <p:txBody>
          <a:bodyPr>
            <a:normAutofit/>
          </a:bodyPr>
          <a:lstStyle>
            <a:lvl1pPr marL="0" indent="0">
              <a:lnSpc>
                <a:spcPct val="150000"/>
              </a:lnSpc>
              <a:buNone/>
              <a:defRPr sz="16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userDrawn="1"/>
        </p:nvSpPr>
        <p:spPr>
          <a:xfrm>
            <a:off x="0" y="2971800"/>
            <a:ext cx="12188825"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77660880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441" y="685800"/>
            <a:ext cx="10969943"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441" y="2057401"/>
            <a:ext cx="10969943"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4970773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243678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856213" cy="1128422"/>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79817" y="1143000"/>
            <a:ext cx="3199567" cy="5029200"/>
          </a:xfrm>
        </p:spPr>
        <p:txBody>
          <a:bodyPr wrap="square" tIns="0" anchor="t">
            <a:normAutofit/>
          </a:bodyPr>
          <a:lstStyle>
            <a:lvl1pPr marL="0" indent="0">
              <a:buNone/>
              <a:defRPr sz="2199" b="1">
                <a:solidFill>
                  <a:srgbClr val="311E57"/>
                </a:solidFill>
              </a:defRPr>
            </a:lvl1pPr>
            <a:lvl2pPr marL="457063" indent="0">
              <a:buNone/>
              <a:defRPr sz="2199" b="1">
                <a:solidFill>
                  <a:srgbClr val="311E57"/>
                </a:solidFill>
              </a:defRPr>
            </a:lvl2pPr>
            <a:lvl3pPr marL="914126" indent="0">
              <a:buNone/>
              <a:defRPr sz="2199" b="1">
                <a:solidFill>
                  <a:srgbClr val="311E57"/>
                </a:solidFill>
              </a:defRPr>
            </a:lvl3pPr>
            <a:lvl4pPr marL="1371189" indent="0">
              <a:buNone/>
              <a:defRPr sz="2199" b="1">
                <a:solidFill>
                  <a:srgbClr val="311E57"/>
                </a:solidFill>
              </a:defRPr>
            </a:lvl4pPr>
            <a:lvl5pPr marL="1828251" indent="0">
              <a:buNone/>
              <a:defRPr sz="2199" b="1">
                <a:solidFill>
                  <a:srgbClr val="311E57"/>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856215"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893031254"/>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b">
            <a:noAutofit/>
          </a:bodyPr>
          <a:lstStyle>
            <a:lvl1pPr>
              <a:lnSpc>
                <a:spcPct val="100000"/>
              </a:lnSpc>
              <a:defRPr sz="3199">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399133"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2737" y="1828800"/>
            <a:ext cx="3656647"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429010"/>
      </p:ext>
    </p:extLst>
  </p:cSld>
  <p:clrMapOvr>
    <a:masterClrMapping/>
  </p:clrMapOvr>
  <p:extLst>
    <p:ext uri="{DCECCB84-F9BA-43D5-87BE-67443E8EF086}">
      <p15:sldGuideLst xmlns:p15="http://schemas.microsoft.com/office/powerpoint/2012/main"/>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440" y="2057399"/>
            <a:ext cx="685621" cy="685800"/>
          </a:xfrm>
        </p:spPr>
        <p:txBody>
          <a:bodyPr anchor="t">
            <a:normAutofit/>
          </a:bodyPr>
          <a:lstStyle>
            <a:lvl1pPr marL="0" indent="0" algn="ctr">
              <a:buNone/>
              <a:defRPr sz="1799"/>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t">
            <a:noAutofit/>
          </a:bodyPr>
          <a:lstStyle>
            <a:lvl1pPr>
              <a:defRPr sz="3199">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3603" y="2062064"/>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441" y="3126796"/>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441" y="4196192"/>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441" y="5265588"/>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3603" y="3126796"/>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3603" y="419152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3603" y="526558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2736" y="1828800"/>
            <a:ext cx="3656648" cy="4343400"/>
          </a:xfrm>
        </p:spPr>
        <p:txBody>
          <a:bodyPr wrap="square" tIns="182880">
            <a:normAutofit/>
          </a:bodyPr>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02771767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tats-Number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8309" y="2952750"/>
            <a:ext cx="3514447" cy="3214219"/>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48310" y="1782763"/>
            <a:ext cx="3574302"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hasCustomPrompt="1"/>
          </p:nvPr>
        </p:nvSpPr>
        <p:spPr>
          <a:xfrm>
            <a:off x="4308665" y="2952750"/>
            <a:ext cx="3464976" cy="321627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4308666" y="1782763"/>
            <a:ext cx="3602736"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hasCustomPrompt="1"/>
          </p:nvPr>
        </p:nvSpPr>
        <p:spPr>
          <a:xfrm>
            <a:off x="8169276" y="2952750"/>
            <a:ext cx="3468686" cy="3214219"/>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8169276" y="1782763"/>
            <a:ext cx="3468687"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13" name="Text Placeholder 2">
            <a:extLst>
              <a:ext uri="{FF2B5EF4-FFF2-40B4-BE49-F238E27FC236}">
                <a16:creationId xmlns:a16="http://schemas.microsoft.com/office/drawing/2014/main" id="{8D9D70C2-DA34-4858-80B2-55B6FE86947F}"/>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Text Placeholder 4">
            <a:extLst>
              <a:ext uri="{FF2B5EF4-FFF2-40B4-BE49-F238E27FC236}">
                <a16:creationId xmlns:a16="http://schemas.microsoft.com/office/drawing/2014/main" id="{40728725-7A78-487E-BA78-C479F2AD7716}"/>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5" name="Text Placeholder 4">
            <a:extLst>
              <a:ext uri="{FF2B5EF4-FFF2-40B4-BE49-F238E27FC236}">
                <a16:creationId xmlns:a16="http://schemas.microsoft.com/office/drawing/2014/main" id="{39F5B072-E379-4A42-8C45-0B070D40CD1D}"/>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15698873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199">
                <a:solidFill>
                  <a:srgbClr val="6C7986"/>
                </a:solidFill>
              </a:defRPr>
            </a:lvl1pPr>
            <a:lvl2pPr>
              <a:buClr>
                <a:schemeClr val="tx1"/>
              </a:buClr>
              <a:defRPr sz="2199">
                <a:solidFill>
                  <a:srgbClr val="6C7986"/>
                </a:solidFill>
              </a:defRPr>
            </a:lvl2pPr>
            <a:lvl3pPr>
              <a:buClr>
                <a:schemeClr val="tx1"/>
              </a:buClr>
              <a:defRPr sz="2199">
                <a:solidFill>
                  <a:srgbClr val="6C7986"/>
                </a:solidFill>
              </a:defRPr>
            </a:lvl3pPr>
            <a:lvl4pPr>
              <a:buClr>
                <a:schemeClr val="tx1"/>
              </a:buClr>
              <a:defRPr sz="2199">
                <a:solidFill>
                  <a:srgbClr val="6C7986"/>
                </a:solidFill>
              </a:defRPr>
            </a:lvl4pPr>
            <a:lvl5pPr>
              <a:buClr>
                <a:schemeClr val="tx1"/>
              </a:buClr>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04945773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1143000"/>
          </a:xfrm>
          <a:prstGeom prst="rect">
            <a:avLst/>
          </a:prstGeom>
        </p:spPr>
        <p:txBody>
          <a:bodyPr wrap="square"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399">
                <a:solidFill>
                  <a:srgbClr val="6C7986"/>
                </a:solidFill>
              </a:defRPr>
            </a:lvl1pPr>
            <a:lvl2pPr>
              <a:buClr>
                <a:schemeClr val="tx1"/>
              </a:buClr>
              <a:defRPr sz="2399">
                <a:solidFill>
                  <a:srgbClr val="6C7986"/>
                </a:solidFill>
              </a:defRPr>
            </a:lvl2pPr>
            <a:lvl3pPr>
              <a:buClr>
                <a:schemeClr val="tx1"/>
              </a:buClr>
              <a:defRPr sz="2399">
                <a:solidFill>
                  <a:srgbClr val="6C7986"/>
                </a:solidFill>
              </a:defRPr>
            </a:lvl3pPr>
            <a:lvl4pPr>
              <a:defRPr sz="2399">
                <a:solidFill>
                  <a:srgbClr val="6C7986"/>
                </a:solidFill>
              </a:defRPr>
            </a:lvl4pPr>
            <a:lvl5pPr>
              <a:defRPr sz="23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3" y="1828800"/>
            <a:ext cx="5942051" cy="4343400"/>
          </a:xfrm>
        </p:spPr>
        <p:txBody>
          <a:bodyPr wrap="square" tIns="182880"/>
          <a:lstStyle>
            <a:lvl1pPr marL="285664" indent="-285664">
              <a:lnSpc>
                <a:spcPct val="150000"/>
              </a:lnSpc>
              <a:buFont typeface="Arial" panose="020B0604020202020204" pitchFamily="34" charset="0"/>
              <a:buChar char="•"/>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351927997"/>
      </p:ext>
    </p:extLst>
  </p:cSld>
  <p:clrMapOvr>
    <a:masterClrMapping/>
  </p:clrMapOvr>
  <p:extLst>
    <p:ext uri="{DCECCB84-F9BA-43D5-87BE-67443E8EF086}">
      <p15:sldGuideLst xmlns:p15="http://schemas.microsoft.com/office/powerpoint/2012/main"/>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517889085"/>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08574" y="685800"/>
            <a:ext cx="5180252" cy="38862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5942052" cy="1143000"/>
          </a:xfrm>
          <a:prstGeom prst="rect">
            <a:avLst/>
          </a:prstGeom>
        </p:spPr>
        <p:txBody>
          <a:bodyPr rIns="0" anchor="b">
            <a:noAutofit/>
          </a:bodyPr>
          <a:lstStyle>
            <a:lvl1pPr>
              <a:defRPr sz="3199">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5942052" cy="27432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545980831"/>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55149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1"/>
            <a:ext cx="5484971" cy="1143000"/>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484971"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79816" y="2057400"/>
            <a:ext cx="3199568"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79817" y="3428999"/>
            <a:ext cx="3199567"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79817" y="4800600"/>
            <a:ext cx="3199567"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08574" y="2060249"/>
            <a:ext cx="914162" cy="9144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08574" y="3432965"/>
            <a:ext cx="914162" cy="9144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08574"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78990420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grpSp>
        <p:nvGrpSpPr>
          <p:cNvPr id="9" name="Google Shape;57;p1">
            <a:extLst>
              <a:ext uri="{FF2B5EF4-FFF2-40B4-BE49-F238E27FC236}">
                <a16:creationId xmlns:a16="http://schemas.microsoft.com/office/drawing/2014/main" id="{068D8C2C-1408-8AB8-73E4-BB64D769F5D9}"/>
              </a:ext>
            </a:extLst>
          </p:cNvPr>
          <p:cNvGrpSpPr/>
          <p:nvPr userDrawn="1"/>
        </p:nvGrpSpPr>
        <p:grpSpPr>
          <a:xfrm rot="16200000" flipH="1">
            <a:off x="-3163198" y="3161004"/>
            <a:ext cx="6400800" cy="74404"/>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24717916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5027890" cy="1375954"/>
          </a:xfrm>
          <a:prstGeom prst="rect">
            <a:avLst/>
          </a:prstGeom>
        </p:spPr>
        <p:txBody>
          <a:bodyPr wrap="square" tIns="0"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5027889"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3200402"/>
            <a:ext cx="5027890"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1828800"/>
            <a:ext cx="5027890" cy="1371600"/>
          </a:xfrm>
        </p:spPr>
        <p:txBody>
          <a:bodyPr wrap="square" tIns="0"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3974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027890" cy="1143000"/>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685800"/>
            <a:ext cx="5027890" cy="11430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32720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4989800" cy="1143000"/>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1494" y="685801"/>
            <a:ext cx="5027890" cy="5486400"/>
          </a:xfrm>
        </p:spPr>
        <p:txBody>
          <a:bodyPr wrap="square">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2199">
                <a:solidFill>
                  <a:srgbClr val="6C7986"/>
                </a:solidFill>
              </a:defRPr>
            </a:lvl4pPr>
            <a:lvl5pPr>
              <a:lnSpc>
                <a:spcPct val="150000"/>
              </a:lnSpc>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2" y="1828800"/>
            <a:ext cx="49897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78718196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4412"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441" y="-1"/>
            <a:ext cx="502789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9337873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 w/Key Poi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lvl1pPr>
              <a:defRPr>
                <a:solidFill>
                  <a:schemeClr val="bg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351044"/>
            <a:ext cx="4306507" cy="4817981"/>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846319" y="1357161"/>
            <a:ext cx="6793993" cy="4811864"/>
          </a:xfrm>
        </p:spPr>
        <p:txBody>
          <a:bodyPr>
            <a:noAutofit/>
          </a:bodyPr>
          <a:lstStyle>
            <a:lvl1pPr marL="0" indent="0">
              <a:buNone/>
              <a:defRPr sz="1200" b="1">
                <a:solidFill>
                  <a:schemeClr val="bg1"/>
                </a:solidFill>
              </a:defRPr>
            </a:lvl1pPr>
            <a:lvl2pPr marL="284162" indent="0">
              <a:buNone/>
              <a:defRPr sz="1200">
                <a:solidFill>
                  <a:schemeClr val="bg1"/>
                </a:solidFill>
              </a:defRPr>
            </a:lvl2pPr>
            <a:lvl3pPr marL="573087" indent="0">
              <a:buNone/>
              <a:defRPr sz="1200">
                <a:solidFill>
                  <a:schemeClr val="bg1"/>
                </a:solidFill>
              </a:defRPr>
            </a:lvl3pPr>
            <a:lvl4pPr marL="857250" indent="0">
              <a:buNone/>
              <a:defRPr sz="1200">
                <a:solidFill>
                  <a:schemeClr val="bg1"/>
                </a:solidFill>
              </a:defRPr>
            </a:lvl4pPr>
            <a:lvl5pPr marL="1141412" indent="0">
              <a:buNone/>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877843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1828801"/>
            <a:ext cx="5484971" cy="4343400"/>
          </a:xfrm>
        </p:spPr>
        <p:txBody>
          <a:bodyPr tIns="182880"/>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441" y="685800"/>
            <a:ext cx="10969943" cy="1143000"/>
          </a:xfrm>
          <a:prstGeom prst="rect">
            <a:avLst/>
          </a:prstGeom>
        </p:spPr>
        <p:txBody>
          <a:bodyPr vert="horz" wrap="square" lIns="0" tIns="45720" rIns="0" bIns="45720" rtlCol="0" anchor="ctr">
            <a:normAutofit/>
          </a:bodyPr>
          <a:lstStyle>
            <a:lvl1pPr>
              <a:defRPr sz="3199">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441" y="-1"/>
            <a:ext cx="4570809" cy="685799"/>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8187586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0"/>
            <a:ext cx="5484971" cy="457200"/>
          </a:xfrm>
        </p:spPr>
        <p:txBody>
          <a:bodyPr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484971" cy="3813142"/>
          </a:xfrm>
        </p:spPr>
        <p:txBody>
          <a:bodyPr tIns="18288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99637789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3" y="1828397"/>
            <a:ext cx="5027888" cy="4343400"/>
          </a:xfrm>
        </p:spPr>
        <p:txBody>
          <a:bodyPr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4" y="1828398"/>
            <a:ext cx="5027890" cy="4343401"/>
          </a:xfrm>
        </p:spPr>
        <p:txBody>
          <a:bodyPr lIns="0"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409717589"/>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1"/>
            <a:ext cx="5484971" cy="455579"/>
          </a:xfrm>
        </p:spPr>
        <p:txBody>
          <a:bodyPr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027890" cy="3886200"/>
          </a:xfrm>
        </p:spPr>
        <p:txBody>
          <a:bodyPr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4413" y="1828800"/>
            <a:ext cx="5484971" cy="457200"/>
          </a:xfrm>
        </p:spPr>
        <p:txBody>
          <a:bodyPr lIns="0"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3" y="2286000"/>
            <a:ext cx="5484971" cy="3886200"/>
          </a:xfrm>
        </p:spPr>
        <p:txBody>
          <a:bodyPr lIns="0"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3581853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4570809" cy="1143000"/>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7332" y="685800"/>
            <a:ext cx="5942052" cy="5486400"/>
          </a:xfrm>
        </p:spPr>
        <p:txBody>
          <a:bodyPr anchor="ctr">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1799">
                <a:solidFill>
                  <a:srgbClr val="6C7986"/>
                </a:solidFill>
              </a:defRPr>
            </a:lvl4pPr>
            <a:lvl5pPr>
              <a:lnSpc>
                <a:spcPct val="150000"/>
              </a:lnSpc>
              <a:defRPr sz="17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570809"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27056430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2" y="-1"/>
            <a:ext cx="4561857"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441" y="685801"/>
            <a:ext cx="4561840"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404" y="1828801"/>
            <a:ext cx="4552894"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1999"/>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7332" y="893997"/>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5870" y="893997"/>
            <a:ext cx="685621" cy="685800"/>
          </a:xfrm>
        </p:spPr>
        <p:txBody>
          <a:bodyPr anchor="t">
            <a:normAutofit/>
          </a:bodyPr>
          <a:lstStyle>
            <a:lvl1pPr marL="0" indent="0" algn="ctr">
              <a:buNone/>
              <a:defRPr sz="1799"/>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7332" y="3673567"/>
            <a:ext cx="685621" cy="685800"/>
          </a:xfrm>
        </p:spPr>
        <p:txBody>
          <a:bodyPr anchor="t">
            <a:normAutofit/>
          </a:bodyPr>
          <a:lstStyle>
            <a:lvl1pPr marL="0" indent="0" algn="ctr">
              <a:buNone/>
              <a:defRPr sz="1799"/>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5870" y="3673567"/>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7331" y="1604964"/>
            <a:ext cx="2742486"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5851" y="1604964"/>
            <a:ext cx="2742486"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7331" y="4348164"/>
            <a:ext cx="2742486"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27935" y="4341019"/>
            <a:ext cx="2742486"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41863447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784850524"/>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09441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027890" cy="1142999"/>
          </a:xfrm>
          <a:prstGeom prst="rect">
            <a:avLst/>
          </a:prstGeom>
        </p:spPr>
        <p:txBody>
          <a:bodyPr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027890"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4412" y="-555"/>
            <a:ext cx="6094413" cy="6401355"/>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675995369"/>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7332" y="1143000"/>
            <a:ext cx="5027890" cy="4114800"/>
          </a:xfrm>
          <a:solidFill>
            <a:schemeClr val="tx1"/>
          </a:solidFill>
        </p:spPr>
        <p:txBody>
          <a:bodyPr/>
          <a:lstStyle>
            <a:lvl1pPr marL="0" indent="0" algn="ctr">
              <a:buNone/>
              <a:defRPr>
                <a:solidFill>
                  <a:schemeClr val="bg1"/>
                </a:solidFill>
              </a:defRPr>
            </a:lvl1pPr>
          </a:lstStyle>
          <a:p>
            <a:endParaRPr lang="en-US"/>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440" y="1828801"/>
            <a:ext cx="457080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440"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441" y="685800"/>
            <a:ext cx="4570808"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203817742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559096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096273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gline with photo">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lvl1pPr>
          </a:lstStyle>
          <a:p>
            <a:r>
              <a:rPr lang="en-GB"/>
              <a:t>Click icon to add picture</a:t>
            </a:r>
            <a:endParaRPr lang="en-US"/>
          </a:p>
        </p:txBody>
      </p:sp>
      <p:sp>
        <p:nvSpPr>
          <p:cNvPr id="2" name="Title 1">
            <a:extLst>
              <a:ext uri="{FF2B5EF4-FFF2-40B4-BE49-F238E27FC236}">
                <a16:creationId xmlns:a16="http://schemas.microsoft.com/office/drawing/2014/main" id="{3DDFF7EC-6678-497D-A6C8-65041DFB421B}"/>
              </a:ext>
            </a:extLst>
          </p:cNvPr>
          <p:cNvSpPr>
            <a:spLocks noGrp="1"/>
          </p:cNvSpPr>
          <p:nvPr>
            <p:ph type="title" hasCustomPrompt="1"/>
          </p:nvPr>
        </p:nvSpPr>
        <p:spPr>
          <a:xfrm>
            <a:off x="455557" y="412269"/>
            <a:ext cx="6181725" cy="1195883"/>
          </a:xfrm>
        </p:spPr>
        <p:txBody>
          <a:bodyPr/>
          <a:lstStyle>
            <a:lvl1pPr>
              <a:lnSpc>
                <a:spcPct val="80000"/>
              </a:lnSpc>
              <a:defRPr sz="6800">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87681975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691783606"/>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577514696"/>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userDrawn="1"/>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userDrawn="1"/>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4391" y="1494643"/>
            <a:ext cx="685621" cy="685800"/>
          </a:xfrm>
        </p:spPr>
        <p:txBody>
          <a:bodyPr anchor="t">
            <a:normAutofit/>
          </a:bodyPr>
          <a:lstStyle>
            <a:lvl1pPr marL="0" indent="0" algn="ctr">
              <a:buNone/>
              <a:defRPr sz="1799"/>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5657" y="1324463"/>
            <a:ext cx="4113728"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5656" y="2697480"/>
            <a:ext cx="4113727"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5656" y="4067663"/>
            <a:ext cx="4113727" cy="914400"/>
          </a:xfrm>
        </p:spPr>
        <p:txBody>
          <a:bodyPr tIns="0" bIns="0" anchor="t" anchorCtr="0">
            <a:noAutofit/>
          </a:bodyPr>
          <a:lstStyle>
            <a:lvl1pPr marL="0" indent="0" algn="l">
              <a:buNone/>
              <a:defRPr sz="1999"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userDrawn="1"/>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4391" y="2857500"/>
            <a:ext cx="685621" cy="685800"/>
          </a:xfrm>
        </p:spPr>
        <p:txBody>
          <a:bodyPr anchor="t">
            <a:normAutofit/>
          </a:bodyPr>
          <a:lstStyle>
            <a:lvl1pPr marL="0" indent="0" algn="ctr">
              <a:buNone/>
              <a:defRPr sz="1799"/>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userDrawn="1"/>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6146" y="4227683"/>
            <a:ext cx="685621" cy="6858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0073783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4007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441" y="685800"/>
            <a:ext cx="5027890"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441" y="0"/>
            <a:ext cx="5027890"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441" y="1600201"/>
            <a:ext cx="5027890"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3603" y="343408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3603" y="43434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3603" y="52578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208105796"/>
      </p:ext>
    </p:extLst>
  </p:cSld>
  <p:clrMapOvr>
    <a:masterClrMapping/>
  </p:clrMapOvr>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441" y="1143000"/>
            <a:ext cx="4113728" cy="4114799"/>
          </a:xfrm>
          <a:prstGeom prst="rect">
            <a:avLst/>
          </a:prstGeom>
        </p:spPr>
        <p:txBody>
          <a:bodyPr rIns="0" anchor="ctr">
            <a:noAutofit/>
          </a:bodyPr>
          <a:lstStyle>
            <a:lvl1pPr>
              <a:lnSpc>
                <a:spcPct val="100000"/>
              </a:lnSpc>
              <a:defRPr sz="3199"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2379" y="2743200"/>
            <a:ext cx="2637005" cy="914400"/>
          </a:xfrm>
          <a:solidFill>
            <a:schemeClr val="accent1"/>
          </a:solidFill>
        </p:spPr>
        <p:txBody>
          <a:bodyPr lIns="182880" tIns="0" rIns="182880" bIns="0" anchor="t">
            <a:normAutofit/>
          </a:bodyPr>
          <a:lstStyle>
            <a:lvl1pPr marL="0" indent="0" algn="l">
              <a:lnSpc>
                <a:spcPct val="150000"/>
              </a:lnSpc>
              <a:buNone/>
              <a:defRPr sz="19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2379" y="3200400"/>
            <a:ext cx="2637005" cy="457201"/>
          </a:xfrm>
          <a:noFill/>
        </p:spPr>
        <p:txBody>
          <a:bodyPr lIns="182880" tIns="0" rIns="182880" bIns="0" anchor="t">
            <a:normAutofit/>
          </a:bodyPr>
          <a:lstStyle>
            <a:lvl1pPr marL="0" indent="0" algn="l">
              <a:lnSpc>
                <a:spcPct val="150000"/>
              </a:lnSpc>
              <a:buNone/>
              <a:defRPr sz="1400"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0251" y="1143000"/>
            <a:ext cx="502789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424672755"/>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3656648" cy="1375954"/>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3656648"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0251" y="3200402"/>
            <a:ext cx="6399133"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0251" y="1828800"/>
            <a:ext cx="6399133" cy="13716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userDrawn="1"/>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310971"/>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userDrawn="1"/>
        </p:nvSpPr>
        <p:spPr>
          <a:xfrm>
            <a:off x="4731808" y="0"/>
            <a:ext cx="7457017"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886935"/>
            <a:ext cx="3648010"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43433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2410" y="4572000"/>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2410" y="387916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2718" y="4582064"/>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2718" y="3897852"/>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2718"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2718" y="11430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2410"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2410" y="1144588"/>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39740420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userDrawn="1"/>
        </p:nvSpPr>
        <p:spPr>
          <a:xfrm>
            <a:off x="6094411" y="0"/>
            <a:ext cx="6094413"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5006947" cy="1143000"/>
          </a:xfrm>
          <a:prstGeom prst="rect">
            <a:avLst/>
          </a:prstGeom>
        </p:spPr>
        <p:txBody>
          <a:bodyPr anchor="t">
            <a:noAutofit/>
          </a:bodyPr>
          <a:lstStyle>
            <a:lvl1pPr>
              <a:defRPr sz="31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1494" y="685800"/>
            <a:ext cx="5027890" cy="5029200"/>
          </a:xfrm>
        </p:spPr>
        <p:txBody>
          <a:bodyPr anchor="t">
            <a:normAutofit/>
          </a:bodyPr>
          <a:lstStyle>
            <a:lvl1pPr marL="0" indent="0" algn="ctr">
              <a:buNone/>
              <a:defRPr sz="2399">
                <a:solidFill>
                  <a:schemeClr val="tx1"/>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989800"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989800"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1494" y="5715000"/>
            <a:ext cx="5027890" cy="457200"/>
          </a:xfrm>
        </p:spPr>
        <p:txBody>
          <a:bodyPr tIns="0" bIns="0" anchor="ctr">
            <a:normAutofit/>
          </a:bodyPr>
          <a:lstStyle>
            <a:lvl1pPr marL="0" indent="0" algn="ctr">
              <a:buNone/>
              <a:defRPr sz="1200">
                <a:solidFill>
                  <a:srgbClr val="758390"/>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91360460"/>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3170" y="3429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5655" y="11430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93324092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1508" y="416052"/>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1480" y="13441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2750" y="22585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0458071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troductions_1">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lvl1pPr>
          </a:lstStyle>
          <a:p>
            <a:r>
              <a:rPr lang="en-GB"/>
              <a:t>Click icon to add picture</a:t>
            </a:r>
            <a:endParaRPr lang="en-US"/>
          </a:p>
        </p:txBody>
      </p:sp>
      <p:sp>
        <p:nvSpPr>
          <p:cNvPr id="2" name="Title 1">
            <a:extLst>
              <a:ext uri="{FF2B5EF4-FFF2-40B4-BE49-F238E27FC236}">
                <a16:creationId xmlns:a16="http://schemas.microsoft.com/office/drawing/2014/main" id="{3DDFF7EC-6678-497D-A6C8-65041DFB421B}"/>
              </a:ext>
            </a:extLst>
          </p:cNvPr>
          <p:cNvSpPr>
            <a:spLocks noGrp="1"/>
          </p:cNvSpPr>
          <p:nvPr>
            <p:ph type="title" hasCustomPrompt="1"/>
          </p:nvPr>
        </p:nvSpPr>
        <p:spPr>
          <a:xfrm>
            <a:off x="455557" y="412269"/>
            <a:ext cx="6181725" cy="692631"/>
          </a:xfrm>
        </p:spPr>
        <p:txBody>
          <a:bodyPr/>
          <a:lstStyle>
            <a:lvl1pPr>
              <a:lnSpc>
                <a:spcPct val="80000"/>
              </a:lnSpc>
              <a:defRPr sz="3200">
                <a:solidFill>
                  <a:schemeClr val="bg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ED2DA47C-926A-4013-BDFD-169260A1CE7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4" name="Text Placeholder 3">
            <a:extLst>
              <a:ext uri="{FF2B5EF4-FFF2-40B4-BE49-F238E27FC236}">
                <a16:creationId xmlns:a16="http://schemas.microsoft.com/office/drawing/2014/main" id="{1E116A3C-3CEE-426B-B428-3F7A3CC34433}"/>
              </a:ext>
            </a:extLst>
          </p:cNvPr>
          <p:cNvSpPr>
            <a:spLocks noGrp="1"/>
          </p:cNvSpPr>
          <p:nvPr>
            <p:ph type="body" sz="quarter" idx="18"/>
          </p:nvPr>
        </p:nvSpPr>
        <p:spPr>
          <a:xfrm>
            <a:off x="446593" y="1350404"/>
            <a:ext cx="6276470" cy="48186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9709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441" y="1828801"/>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6089" y="1828800"/>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2736" y="1828801"/>
            <a:ext cx="3199568" cy="4343400"/>
          </a:xfrm>
        </p:spPr>
        <p:txBody>
          <a:bodyPr lIns="0"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441" y="-1"/>
            <a:ext cx="4570809"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49206618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43" y="2514598"/>
            <a:ext cx="3199566" cy="3657603"/>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8" y="2513709"/>
            <a:ext cx="3199569" cy="3658935"/>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2514153"/>
            <a:ext cx="3199568"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441" y="1830388"/>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6090" y="1828801"/>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2735" y="1828800"/>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3796799"/>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438" y="2057400"/>
            <a:ext cx="685621" cy="6858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5513" y="205740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2161" y="2057400"/>
            <a:ext cx="685621" cy="685800"/>
          </a:xfrm>
        </p:spPr>
        <p:txBody>
          <a:bodyPr anchor="t">
            <a:normAutofit/>
          </a:bodyPr>
          <a:lstStyle>
            <a:lvl1pPr marL="0" indent="0" algn="ctr">
              <a:buNone/>
              <a:defRPr sz="1799"/>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8" y="3429000"/>
            <a:ext cx="3199571"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9" y="3428462"/>
            <a:ext cx="3199567"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3429001"/>
            <a:ext cx="3199567" cy="274268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438" y="2744249"/>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5514" y="2742662"/>
            <a:ext cx="3190141"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2160" y="2742661"/>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30558999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914400"/>
            <a:ext cx="3656648"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13715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8866" y="3889970"/>
            <a:ext cx="685621"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212" y="4572001"/>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5513" y="3889970"/>
            <a:ext cx="685621"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7284" y="4572000"/>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2457" y="3889970"/>
            <a:ext cx="685621"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49007" y="4572000"/>
            <a:ext cx="22732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211" y="38862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7283" y="3887788"/>
            <a:ext cx="2291829"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49007" y="3887788"/>
            <a:ext cx="228243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439567280"/>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042377101"/>
      </p:ext>
    </p:extLst>
  </p:cSld>
  <p:clrMapOvr>
    <a:masterClrMapping/>
  </p:clrMapOvr>
  <p:extLst>
    <p:ext uri="{DCECCB84-F9BA-43D5-87BE-67443E8EF086}">
      <p15:sldGuideLst xmlns:p15="http://schemas.microsoft.com/office/powerpoint/2012/main"/>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userDrawn="1"/>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userDrawn="1"/>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71680930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32003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600200"/>
          </a:xfrm>
          <a:prstGeom prst="rect">
            <a:avLst/>
          </a:prstGeom>
        </p:spPr>
        <p:txBody>
          <a:bodyPr tIns="182880"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2286000"/>
            <a:ext cx="3656648" cy="1600198"/>
          </a:xfrm>
        </p:spPr>
        <p:txBody>
          <a:bodyPr tIns="91440" rIns="0" b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8866" y="4580966"/>
            <a:ext cx="685621"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5513" y="4580966"/>
            <a:ext cx="685621"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2457" y="4580966"/>
            <a:ext cx="685621"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3603" y="4582554"/>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2359"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6040"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374013510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824632765"/>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userDrawn="1"/>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39918839"/>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999">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1879227341"/>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5" name="Title 47">
            <a:extLst>
              <a:ext uri="{FF2B5EF4-FFF2-40B4-BE49-F238E27FC236}">
                <a16:creationId xmlns:a16="http://schemas.microsoft.com/office/drawing/2014/main" id="{A3156D14-0040-4FBF-918A-1D0B29EC3784}"/>
              </a:ext>
            </a:extLst>
          </p:cNvPr>
          <p:cNvSpPr>
            <a:spLocks noGrp="1"/>
          </p:cNvSpPr>
          <p:nvPr>
            <p:ph type="title" hasCustomPrompt="1"/>
          </p:nvPr>
        </p:nvSpPr>
        <p:spPr>
          <a:xfrm>
            <a:off x="432574" y="3848473"/>
            <a:ext cx="7839329"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6" name="Text Placeholder 49">
            <a:extLst>
              <a:ext uri="{FF2B5EF4-FFF2-40B4-BE49-F238E27FC236}">
                <a16:creationId xmlns:a16="http://schemas.microsoft.com/office/drawing/2014/main" id="{27F5B239-B4D3-4258-A5F0-74BCF95E68FD}"/>
              </a:ext>
            </a:extLst>
          </p:cNvPr>
          <p:cNvSpPr>
            <a:spLocks noGrp="1"/>
          </p:cNvSpPr>
          <p:nvPr>
            <p:ph type="body" sz="quarter" idx="10" hasCustomPrompt="1"/>
          </p:nvPr>
        </p:nvSpPr>
        <p:spPr>
          <a:xfrm>
            <a:off x="441539" y="5323476"/>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288738283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1143000"/>
          </a:xfrm>
          <a:prstGeom prst="rect">
            <a:avLst/>
          </a:prstGeom>
        </p:spPr>
        <p:txBody>
          <a:bodyPr wrap="square" rIns="0" bIns="91440" anchor="t">
            <a:noAutofit/>
          </a:bodyPr>
          <a:lstStyle>
            <a:lvl1pPr>
              <a:defRPr sz="31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441" y="2057400"/>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440" y="31242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441" y="41910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3603" y="2071396"/>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3603" y="31242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3603" y="41910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3603" y="52578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477151848"/>
      </p:ext>
    </p:extLst>
  </p:cSld>
  <p:clrMapOvr>
    <a:masterClrMapping/>
  </p:clrMapOvr>
  <p:extLst>
    <p:ext uri="{DCECCB84-F9BA-43D5-87BE-67443E8EF086}">
      <p15:sldGuideLst xmlns:p15="http://schemas.microsoft.com/office/powerpoint/2012/main"/>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441" y="0"/>
            <a:ext cx="3656648" cy="685798"/>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3170" y="685801"/>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441" y="685800"/>
            <a:ext cx="3656648" cy="1143001"/>
          </a:xfrm>
          <a:prstGeom prst="rect">
            <a:avLst/>
          </a:prstGeom>
        </p:spPr>
        <p:txBody>
          <a:bodyPr rIns="457200" anchor="b">
            <a:noAutofit/>
          </a:bodyPr>
          <a:lstStyle>
            <a:lvl1pPr>
              <a:defRPr sz="3199">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441" y="1828801"/>
            <a:ext cx="3656648" cy="1600200"/>
          </a:xfrm>
        </p:spPr>
        <p:txBody>
          <a:bodyPr tIns="182880" rIns="45720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4520" y="3657599"/>
            <a:ext cx="685621" cy="685800"/>
          </a:xfrm>
        </p:spPr>
        <p:txBody>
          <a:bodyPr anchor="t">
            <a:normAutofit/>
          </a:bodyPr>
          <a:lstStyle>
            <a:lvl1pPr marL="0" indent="0" algn="ctr">
              <a:buNone/>
              <a:defRPr sz="1799"/>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48237" y="3657599"/>
            <a:ext cx="685621" cy="685800"/>
          </a:xfrm>
        </p:spPr>
        <p:txBody>
          <a:bodyPr anchor="t">
            <a:normAutofit/>
          </a:bodyPr>
          <a:lstStyle>
            <a:lvl1pPr marL="0" indent="0" algn="ctr">
              <a:buNone/>
              <a:defRPr sz="1799"/>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1954" y="3657599"/>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5672" y="3657599"/>
            <a:ext cx="685621" cy="685800"/>
          </a:xfrm>
        </p:spPr>
        <p:txBody>
          <a:bodyPr anchor="t">
            <a:normAutofit/>
          </a:bodyPr>
          <a:lstStyle>
            <a:lvl1pPr marL="0" indent="0" algn="ctr">
              <a:buNone/>
              <a:defRPr sz="1799"/>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3170" y="4562476"/>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0590" y="4562475"/>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38010" y="4562474"/>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5430" y="4562473"/>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272768682"/>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0454" y="0"/>
            <a:ext cx="2737687" cy="6400800"/>
          </a:xfrm>
        </p:spPr>
        <p:txBody>
          <a:bodyPr wrap="square" tIns="0" anchor="ctr" anchorCtr="0">
            <a:normAutofit/>
          </a:bodyPr>
          <a:lstStyle>
            <a:lvl1pPr marL="0" indent="0">
              <a:buNone/>
              <a:defRPr sz="1600" b="1">
                <a:solidFill>
                  <a:srgbClr val="311E57"/>
                </a:solidFill>
              </a:defRPr>
            </a:lvl1pPr>
            <a:lvl2pPr marL="457063" indent="0">
              <a:buNone/>
              <a:defRPr sz="1999" b="1">
                <a:solidFill>
                  <a:srgbClr val="311E57"/>
                </a:solidFill>
              </a:defRPr>
            </a:lvl2pPr>
            <a:lvl3pPr marL="914126" indent="0">
              <a:buNone/>
              <a:defRPr sz="1799" b="1">
                <a:solidFill>
                  <a:srgbClr val="311E57"/>
                </a:solidFill>
              </a:defRPr>
            </a:lvl3pPr>
            <a:lvl4pPr marL="1371189" indent="0">
              <a:buNone/>
              <a:defRPr sz="1600" b="1">
                <a:solidFill>
                  <a:srgbClr val="311E57"/>
                </a:solidFill>
              </a:defRPr>
            </a:lvl4pPr>
            <a:lvl5pPr marL="1828251" indent="0">
              <a:buNone/>
              <a:defRPr sz="1600" b="1">
                <a:solidFill>
                  <a:srgbClr val="311E57"/>
                </a:solidFill>
              </a:defRPr>
            </a:lvl5pPr>
            <a:lvl6pPr>
              <a:defRPr sz="1999"/>
            </a:lvl6pPr>
            <a:lvl7pPr>
              <a:defRPr sz="1999"/>
            </a:lvl7pPr>
            <a:lvl8pPr>
              <a:defRPr sz="1999"/>
            </a:lvl8pPr>
            <a:lvl9pPr>
              <a:defRPr sz="1999"/>
            </a:lvl9pPr>
          </a:lstStyle>
          <a:p>
            <a:pPr lvl="0"/>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441" y="-1"/>
            <a:ext cx="3199567" cy="6400799"/>
          </a:xfrm>
          <a:prstGeom prst="rect">
            <a:avLst/>
          </a:prstGeom>
        </p:spPr>
        <p:txBody>
          <a:bodyPr>
            <a:normAutofit/>
          </a:bodyPr>
          <a:lstStyle>
            <a:lvl1pPr>
              <a:defRPr sz="2799">
                <a:solidFill>
                  <a:schemeClr val="bg1"/>
                </a:solidFill>
              </a:defRPr>
            </a:lvl1pPr>
          </a:lstStyle>
          <a:p>
            <a:r>
              <a:rPr lang="en-US"/>
              <a:t>Headline</a:t>
            </a:r>
          </a:p>
        </p:txBody>
      </p:sp>
    </p:spTree>
    <p:extLst>
      <p:ext uri="{BB962C8B-B14F-4D97-AF65-F5344CB8AC3E}">
        <p14:creationId xmlns:p14="http://schemas.microsoft.com/office/powerpoint/2010/main" val="2957806827"/>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97804735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441" y="1600201"/>
            <a:ext cx="3656648"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3603" y="343408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3603" y="43434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3603" y="52578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789233644"/>
      </p:ext>
    </p:extLst>
  </p:cSld>
  <p:clrMapOvr>
    <a:masterClrMapping/>
  </p:clrMapOvr>
  <p:extLst>
    <p:ext uri="{DCECCB84-F9BA-43D5-87BE-67443E8EF086}">
      <p15:sldGuideLst xmlns:p15="http://schemas.microsoft.com/office/powerpoint/2012/main"/>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userDrawn="1"/>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2718782337"/>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9" y="3429000"/>
            <a:ext cx="2285408"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438" y="2743200"/>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1351"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3837"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6132"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438" y="2059359"/>
            <a:ext cx="685621" cy="685800"/>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6815" y="2059359"/>
            <a:ext cx="685621" cy="6858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099491" y="2059359"/>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1786" y="2059359"/>
            <a:ext cx="685621" cy="685800"/>
          </a:xfrm>
        </p:spPr>
        <p:txBody>
          <a:bodyPr anchor="t">
            <a:normAutofit/>
          </a:bodyPr>
          <a:lstStyle>
            <a:lvl1pPr marL="0" indent="0" algn="ctr">
              <a:buNone/>
              <a:defRPr sz="1799"/>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1350" y="3429000"/>
            <a:ext cx="2275982"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4414" y="3429000"/>
            <a:ext cx="2285404"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6899" y="3429000"/>
            <a:ext cx="2285405"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169833972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436"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371600"/>
            <a:ext cx="10969943" cy="1600200"/>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4282"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399128"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3974"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userDrawn="1"/>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3946" y="3427884"/>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userDrawn="1"/>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userDrawn="1"/>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userDrawn="1"/>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3633" y="3427884"/>
            <a:ext cx="916395" cy="916634"/>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78484" y="3429000"/>
            <a:ext cx="916395" cy="916634"/>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8787" y="3429000"/>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676222586"/>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9"/>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9"/>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9"/>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9"/>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238582519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userDrawn="1"/>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userDrawn="1"/>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450" y="2522400"/>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3170" y="2521862"/>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88964" y="2522402"/>
            <a:ext cx="2742486"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45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317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88959"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450" y="2057400"/>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3170" y="2054871"/>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88959" y="2057398"/>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766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15321390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tent w/Key Poi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lvl1pPr>
              <a:defRPr>
                <a:solidFill>
                  <a:schemeClr val="bg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351044"/>
            <a:ext cx="4306507" cy="4817981"/>
          </a:xfrm>
          <a:solidFill>
            <a:schemeClr val="tx2"/>
          </a:solidFill>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846319" y="1357161"/>
            <a:ext cx="6793993" cy="4811864"/>
          </a:xfrm>
        </p:spPr>
        <p:txBody>
          <a:bodyPr>
            <a:noAutofit/>
          </a:bodyPr>
          <a:lstStyle>
            <a:lvl1pPr marL="0" indent="0">
              <a:buNone/>
              <a:defRPr sz="1200" b="1">
                <a:solidFill>
                  <a:schemeClr val="bg1"/>
                </a:solidFill>
              </a:defRPr>
            </a:lvl1pPr>
            <a:lvl2pPr marL="284162" indent="0">
              <a:buNone/>
              <a:defRPr sz="1200">
                <a:solidFill>
                  <a:schemeClr val="bg1"/>
                </a:solidFill>
              </a:defRPr>
            </a:lvl2pPr>
            <a:lvl3pPr marL="573087" indent="0">
              <a:buNone/>
              <a:defRPr sz="1200">
                <a:solidFill>
                  <a:schemeClr val="bg1"/>
                </a:solidFill>
              </a:defRPr>
            </a:lvl3pPr>
            <a:lvl4pPr marL="857250" indent="0">
              <a:buNone/>
              <a:defRPr sz="1200">
                <a:solidFill>
                  <a:schemeClr val="bg1"/>
                </a:solidFill>
              </a:defRPr>
            </a:lvl4pPr>
            <a:lvl5pPr marL="1141412" indent="0">
              <a:buNone/>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7522860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789606"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userDrawn="1"/>
        </p:nvSpPr>
        <p:spPr>
          <a:xfrm>
            <a:off x="4526002"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userDrawn="1"/>
        </p:nvSpPr>
        <p:spPr>
          <a:xfrm>
            <a:off x="7268769"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userDrawn="1"/>
        </p:nvSpPr>
        <p:spPr>
          <a:xfrm>
            <a:off x="10011537"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673"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069"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3836"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6604"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673" y="2057400"/>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069"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3836" y="2057398"/>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0231"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1927" y="25146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3836"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6893" y="2528953"/>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3460104280"/>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userDrawn="1"/>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userDrawn="1"/>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userDrawn="1"/>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5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userDrawn="1"/>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673"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124"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5770"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175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469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673" y="2057400"/>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214"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0250" y="2057398"/>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7519"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58676" y="2054466"/>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001" y="2514600"/>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0314" y="252858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2938" y="251166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3444" y="2525442"/>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239280717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441" y="685800"/>
            <a:ext cx="5027890"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917654744"/>
      </p:ext>
    </p:extLst>
  </p:cSld>
  <p:clrMapOvr>
    <a:masterClrMapping/>
  </p:clrMapOvr>
  <p:extLst>
    <p:ext uri="{DCECCB84-F9BA-43D5-87BE-67443E8EF086}">
      <p15:sldGuideLst xmlns:p15="http://schemas.microsoft.com/office/powerpoint/2012/main"/>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441" y="1828800"/>
            <a:ext cx="4113728"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3"/>
            <a:ext cx="12188825"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2673462784"/>
      </p:ext>
    </p:extLst>
  </p:cSld>
  <p:clrMapOvr>
    <a:masterClrMapping/>
  </p:clrMapOvr>
  <p:extLst>
    <p:ext uri="{DCECCB84-F9BA-43D5-87BE-67443E8EF086}">
      <p15:sldGuideLst xmlns:p15="http://schemas.microsoft.com/office/powerpoint/2012/main"/>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441" y="2514600"/>
            <a:ext cx="4113728" cy="3657600"/>
          </a:xfrm>
        </p:spPr>
        <p:txBody>
          <a:bodyPr tIns="182880"/>
          <a:lstStyle>
            <a:lvl1pPr marL="0" indent="0">
              <a:buNone/>
              <a:defRPr sz="1600">
                <a:solidFill>
                  <a:schemeClr val="tx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3624" y="2"/>
            <a:ext cx="7015202"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441" y="685800"/>
            <a:ext cx="4113728" cy="18288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995084025"/>
      </p:ext>
    </p:extLst>
  </p:cSld>
  <p:clrMapOvr>
    <a:masterClrMapping/>
  </p:clrMapOvr>
  <p:extLst>
    <p:ext uri="{DCECCB84-F9BA-43D5-87BE-67443E8EF086}">
      <p15:sldGuideLst xmlns:p15="http://schemas.microsoft.com/office/powerpoint/2012/main"/>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195964220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1143000"/>
            <a:ext cx="5942052" cy="22860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5656" y="685800"/>
            <a:ext cx="4113728" cy="5486401"/>
          </a:xfrm>
        </p:spPr>
        <p:txBody>
          <a:bodyPr wrap="square" anchor="ctr">
            <a:normAutofit/>
          </a:bodyPr>
          <a:lstStyle>
            <a:lvl1pPr marL="0" indent="0" algn="ctr">
              <a:buNone/>
              <a:defRPr sz="2399">
                <a:solidFill>
                  <a:srgbClr val="758390"/>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userDrawn="1"/>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3983719579"/>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5656" y="48006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08575" y="0"/>
            <a:ext cx="5165663" cy="45720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5656" y="5266834"/>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5656" y="57150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070559210"/>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userDrawn="1"/>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3170" y="2286000"/>
            <a:ext cx="6399133"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userDrawn="1"/>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6305" y="2743200"/>
            <a:ext cx="1371243"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3018005421"/>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userDrawn="1"/>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39115888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estion Slide">
    <p:bg>
      <p:bgPr>
        <a:solidFill>
          <a:schemeClr val="tx2"/>
        </a:solidFill>
        <a:effectLst/>
      </p:bgPr>
    </p:bg>
    <p:spTree>
      <p:nvGrpSpPr>
        <p:cNvPr id="1" name=""/>
        <p:cNvGrpSpPr/>
        <p:nvPr/>
      </p:nvGrpSpPr>
      <p:grpSpPr>
        <a:xfrm>
          <a:off x="0" y="0"/>
          <a:ext cx="0" cy="0"/>
          <a:chOff x="0" y="0"/>
          <a:chExt cx="0" cy="0"/>
        </a:xfrm>
      </p:grpSpPr>
      <p:sp>
        <p:nvSpPr>
          <p:cNvPr id="7" name="Title 47">
            <a:extLst>
              <a:ext uri="{FF2B5EF4-FFF2-40B4-BE49-F238E27FC236}">
                <a16:creationId xmlns:a16="http://schemas.microsoft.com/office/drawing/2014/main" id="{9DA1EBF8-7B2A-4643-90FB-18B417418A39}"/>
              </a:ext>
            </a:extLst>
          </p:cNvPr>
          <p:cNvSpPr>
            <a:spLocks noGrp="1"/>
          </p:cNvSpPr>
          <p:nvPr>
            <p:ph type="title" hasCustomPrompt="1"/>
          </p:nvPr>
        </p:nvSpPr>
        <p:spPr>
          <a:xfrm>
            <a:off x="442640" y="1745753"/>
            <a:ext cx="9375775" cy="1325880"/>
          </a:xfrm>
        </p:spPr>
        <p:txBody>
          <a:bodyPr anchor="b">
            <a:noAutofit/>
          </a:bodyPr>
          <a:lstStyle>
            <a:lvl1pPr>
              <a:lnSpc>
                <a:spcPct val="100000"/>
              </a:lnSpc>
              <a:defRPr sz="4500">
                <a:solidFill>
                  <a:schemeClr val="bg1"/>
                </a:solidFill>
              </a:defRPr>
            </a:lvl1pPr>
          </a:lstStyle>
          <a:p>
            <a:r>
              <a:rPr lang="en-GB"/>
              <a:t>Click to edit master title style</a:t>
            </a:r>
            <a:endParaRPr lang="en-US"/>
          </a:p>
        </p:txBody>
      </p:sp>
      <p:sp>
        <p:nvSpPr>
          <p:cNvPr id="8" name="Text Placeholder 49">
            <a:extLst>
              <a:ext uri="{FF2B5EF4-FFF2-40B4-BE49-F238E27FC236}">
                <a16:creationId xmlns:a16="http://schemas.microsoft.com/office/drawing/2014/main" id="{8BE93E10-849B-4499-BF44-2122329303B2}"/>
              </a:ext>
            </a:extLst>
          </p:cNvPr>
          <p:cNvSpPr>
            <a:spLocks noGrp="1"/>
          </p:cNvSpPr>
          <p:nvPr>
            <p:ph type="body" sz="quarter" idx="10" hasCustomPrompt="1"/>
          </p:nvPr>
        </p:nvSpPr>
        <p:spPr>
          <a:xfrm>
            <a:off x="451605" y="3050795"/>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6685737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pt)</a:t>
            </a:r>
          </a:p>
        </p:txBody>
      </p:sp>
    </p:spTree>
    <p:extLst>
      <p:ext uri="{BB962C8B-B14F-4D97-AF65-F5344CB8AC3E}">
        <p14:creationId xmlns:p14="http://schemas.microsoft.com/office/powerpoint/2010/main" val="99744663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1"/>
        <p:cNvGrpSpPr/>
        <p:nvPr/>
      </p:nvGrpSpPr>
      <p:grpSpPr>
        <a:xfrm>
          <a:off x="0" y="0"/>
          <a:ext cx="0" cy="0"/>
          <a:chOff x="0" y="0"/>
          <a:chExt cx="0" cy="0"/>
        </a:xfrm>
      </p:grpSpPr>
      <p:sp>
        <p:nvSpPr>
          <p:cNvPr id="52" name="Google Shape;52;g230b1a41ba8_0_220"/>
          <p:cNvSpPr txBox="1">
            <a:spLocks noGrp="1"/>
          </p:cNvSpPr>
          <p:nvPr>
            <p:ph type="title"/>
          </p:nvPr>
        </p:nvSpPr>
        <p:spPr>
          <a:xfrm>
            <a:off x="1408698" y="1127051"/>
            <a:ext cx="9371359" cy="29238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230b1a41ba8_0_220"/>
          <p:cNvSpPr txBox="1">
            <a:spLocks noGrp="1"/>
          </p:cNvSpPr>
          <p:nvPr>
            <p:ph type="body" idx="1"/>
          </p:nvPr>
        </p:nvSpPr>
        <p:spPr>
          <a:xfrm>
            <a:off x="1434747" y="3029622"/>
            <a:ext cx="9319472" cy="230832"/>
          </a:xfrm>
          <a:prstGeom prst="rect">
            <a:avLst/>
          </a:prstGeom>
          <a:noFill/>
          <a:ln>
            <a:noFill/>
          </a:ln>
        </p:spPr>
        <p:txBody>
          <a:bodyPr spcFirstLastPara="1" wrap="square" lIns="0" tIns="0" rIns="0" bIns="0" anchor="t" anchorCtr="0">
            <a:spAutoFit/>
          </a:bodyPr>
          <a:lstStyle>
            <a:lvl1pPr marL="457052" lvl="0" indent="-228525"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03" lvl="1" indent="-228525" algn="l">
              <a:lnSpc>
                <a:spcPct val="100000"/>
              </a:lnSpc>
              <a:spcBef>
                <a:spcPts val="0"/>
              </a:spcBef>
              <a:spcAft>
                <a:spcPts val="0"/>
              </a:spcAft>
              <a:buSzPts val="1400"/>
              <a:buNone/>
              <a:defRPr/>
            </a:lvl2pPr>
            <a:lvl3pPr marL="1371155" lvl="2" indent="-228525" algn="l">
              <a:lnSpc>
                <a:spcPct val="100000"/>
              </a:lnSpc>
              <a:spcBef>
                <a:spcPts val="0"/>
              </a:spcBef>
              <a:spcAft>
                <a:spcPts val="0"/>
              </a:spcAft>
              <a:buSzPts val="1400"/>
              <a:buNone/>
              <a:defRPr/>
            </a:lvl3pPr>
            <a:lvl4pPr marL="1828205" lvl="3" indent="-228525" algn="l">
              <a:lnSpc>
                <a:spcPct val="100000"/>
              </a:lnSpc>
              <a:spcBef>
                <a:spcPts val="0"/>
              </a:spcBef>
              <a:spcAft>
                <a:spcPts val="0"/>
              </a:spcAft>
              <a:buSzPts val="1400"/>
              <a:buNone/>
              <a:defRPr/>
            </a:lvl4pPr>
            <a:lvl5pPr marL="2285257" lvl="4" indent="-228525" algn="l">
              <a:lnSpc>
                <a:spcPct val="100000"/>
              </a:lnSpc>
              <a:spcBef>
                <a:spcPts val="0"/>
              </a:spcBef>
              <a:spcAft>
                <a:spcPts val="0"/>
              </a:spcAft>
              <a:buSzPts val="1400"/>
              <a:buNone/>
              <a:defRPr/>
            </a:lvl5pPr>
            <a:lvl6pPr marL="2742308" lvl="5" indent="-228525" algn="l">
              <a:lnSpc>
                <a:spcPct val="100000"/>
              </a:lnSpc>
              <a:spcBef>
                <a:spcPts val="0"/>
              </a:spcBef>
              <a:spcAft>
                <a:spcPts val="0"/>
              </a:spcAft>
              <a:buSzPts val="1400"/>
              <a:buNone/>
              <a:defRPr/>
            </a:lvl6pPr>
            <a:lvl7pPr marL="3199360" lvl="6" indent="-228525" algn="l">
              <a:lnSpc>
                <a:spcPct val="100000"/>
              </a:lnSpc>
              <a:spcBef>
                <a:spcPts val="0"/>
              </a:spcBef>
              <a:spcAft>
                <a:spcPts val="0"/>
              </a:spcAft>
              <a:buSzPts val="1400"/>
              <a:buNone/>
              <a:defRPr/>
            </a:lvl7pPr>
            <a:lvl8pPr marL="3656412" lvl="7" indent="-228525" algn="l">
              <a:lnSpc>
                <a:spcPct val="100000"/>
              </a:lnSpc>
              <a:spcBef>
                <a:spcPts val="0"/>
              </a:spcBef>
              <a:spcAft>
                <a:spcPts val="0"/>
              </a:spcAft>
              <a:buSzPts val="1400"/>
              <a:buNone/>
              <a:defRPr/>
            </a:lvl8pPr>
            <a:lvl9pPr marL="4113463" lvl="8" indent="-228525" algn="l">
              <a:lnSpc>
                <a:spcPct val="100000"/>
              </a:lnSpc>
              <a:spcBef>
                <a:spcPts val="0"/>
              </a:spcBef>
              <a:spcAft>
                <a:spcPts val="0"/>
              </a:spcAft>
              <a:buSzPts val="1400"/>
              <a:buNone/>
              <a:defRPr/>
            </a:lvl9pPr>
          </a:lstStyle>
          <a:p>
            <a:endParaRPr/>
          </a:p>
        </p:txBody>
      </p:sp>
      <p:sp>
        <p:nvSpPr>
          <p:cNvPr id="54" name="Google Shape;54;g230b1a41ba8_0_220"/>
          <p:cNvSpPr txBox="1">
            <a:spLocks noGrp="1"/>
          </p:cNvSpPr>
          <p:nvPr>
            <p:ph type="ftr" idx="11"/>
          </p:nvPr>
        </p:nvSpPr>
        <p:spPr>
          <a:xfrm>
            <a:off x="683494" y="6441160"/>
            <a:ext cx="2722091" cy="161711"/>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1"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g230b1a41ba8_0_220"/>
          <p:cNvSpPr txBox="1">
            <a:spLocks noGrp="1"/>
          </p:cNvSpPr>
          <p:nvPr>
            <p:ph type="dt" idx="10"/>
          </p:nvPr>
        </p:nvSpPr>
        <p:spPr>
          <a:xfrm>
            <a:off x="609442" y="6377941"/>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g230b1a41ba8_0_220"/>
          <p:cNvSpPr txBox="1">
            <a:spLocks noGrp="1"/>
          </p:cNvSpPr>
          <p:nvPr>
            <p:ph type="sldNum" idx="12"/>
          </p:nvPr>
        </p:nvSpPr>
        <p:spPr>
          <a:xfrm>
            <a:off x="8775955" y="6377943"/>
            <a:ext cx="2803370"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3839843"/>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1050699485"/>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pic>
        <p:nvPicPr>
          <p:cNvPr id="20" name="Google Shape;1612;g23b5d3839b8_1_23" descr="Diagram&#10;&#10;Description automatically generated">
            <a:extLst>
              <a:ext uri="{FF2B5EF4-FFF2-40B4-BE49-F238E27FC236}">
                <a16:creationId xmlns:a16="http://schemas.microsoft.com/office/drawing/2014/main" id="{62429F1E-AF79-3FA3-842C-A24F1CBF255E}"/>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1075312" y="3349569"/>
            <a:ext cx="1371243" cy="1371600"/>
          </a:xfrm>
          <a:prstGeom prst="rect">
            <a:avLst/>
          </a:prstGeom>
          <a:noFill/>
          <a:ln>
            <a:noFill/>
          </a:ln>
        </p:spPr>
      </p:pic>
      <p:pic>
        <p:nvPicPr>
          <p:cNvPr id="21" name="Google Shape;1613;g23b5d3839b8_1_23" descr="Diagram&#10;&#10;Description automatically generated">
            <a:extLst>
              <a:ext uri="{FF2B5EF4-FFF2-40B4-BE49-F238E27FC236}">
                <a16:creationId xmlns:a16="http://schemas.microsoft.com/office/drawing/2014/main" id="{A5E056A9-D229-9BFD-0088-A716C5FE9CC9}"/>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2661267" y="3349569"/>
            <a:ext cx="1371243" cy="13716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Tree>
    <p:extLst>
      <p:ext uri="{BB962C8B-B14F-4D97-AF65-F5344CB8AC3E}">
        <p14:creationId xmlns:p14="http://schemas.microsoft.com/office/powerpoint/2010/main" val="2937534456"/>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30/70 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p:spPr>
        <p:txBody>
          <a:bodyPr rIns="0" anchor="b">
            <a:noAutofit/>
          </a:bodyPr>
          <a:lstStyle>
            <a:lvl1pPr>
              <a:defRPr sz="3199"/>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05295044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_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F0F5FA</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328770137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ividing slide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3DDE9-25B6-E848-9734-E78AF010B91F}"/>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9" name="Graphic 8">
            <a:extLst>
              <a:ext uri="{FF2B5EF4-FFF2-40B4-BE49-F238E27FC236}">
                <a16:creationId xmlns:a16="http://schemas.microsoft.com/office/drawing/2014/main" id="{E399A1B6-7CA3-4243-93F7-77A2D2A33F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26173" y="995855"/>
            <a:ext cx="4905665" cy="6308927"/>
          </a:xfrm>
          <a:prstGeom prst="rect">
            <a:avLst/>
          </a:prstGeom>
        </p:spPr>
      </p:pic>
      <p:sp>
        <p:nvSpPr>
          <p:cNvPr id="16" name="Text Placeholder 15">
            <a:extLst>
              <a:ext uri="{FF2B5EF4-FFF2-40B4-BE49-F238E27FC236}">
                <a16:creationId xmlns:a16="http://schemas.microsoft.com/office/drawing/2014/main" id="{893B850B-4EBF-F14D-890E-761E4C5D9E0B}"/>
              </a:ext>
            </a:extLst>
          </p:cNvPr>
          <p:cNvSpPr>
            <a:spLocks noGrp="1"/>
          </p:cNvSpPr>
          <p:nvPr>
            <p:ph type="body" sz="quarter" idx="10"/>
          </p:nvPr>
        </p:nvSpPr>
        <p:spPr>
          <a:xfrm>
            <a:off x="829496" y="1258706"/>
            <a:ext cx="6283435" cy="635943"/>
          </a:xfrm>
          <a:prstGeom prst="rect">
            <a:avLst/>
          </a:prstGeom>
          <a:noFill/>
        </p:spPr>
        <p:txBody>
          <a:bodyPr wrap="square" rtlCol="0">
            <a:spAutoFit/>
          </a:bodyPr>
          <a:lstStyle>
            <a:lvl1pPr marL="0" indent="0">
              <a:buNone/>
              <a:defRPr lang="en-US" sz="3199" b="1" i="0">
                <a:solidFill>
                  <a:schemeClr val="bg1"/>
                </a:solidFill>
                <a:latin typeface="Barlow SemiBold" pitchFamily="2" charset="77"/>
              </a:defRPr>
            </a:lvl1pPr>
            <a:lvl2pPr>
              <a:defRPr lang="en-US"/>
            </a:lvl2pPr>
            <a:lvl3pPr>
              <a:defRPr lang="en-US" sz="2399"/>
            </a:lvl3pPr>
            <a:lvl4pPr>
              <a:defRPr lang="en-US" sz="2399"/>
            </a:lvl4pPr>
            <a:lvl5pPr>
              <a:defRPr lang="en-US" sz="2399"/>
            </a:lvl5pPr>
          </a:lstStyle>
          <a:p>
            <a:pPr marL="0" lvl="0" defTabSz="609402"/>
            <a:r>
              <a:rPr lang="en-US"/>
              <a:t>Click to edit Master text styles</a:t>
            </a:r>
          </a:p>
        </p:txBody>
      </p:sp>
      <p:cxnSp>
        <p:nvCxnSpPr>
          <p:cNvPr id="18" name="Straight Connector 17">
            <a:extLst>
              <a:ext uri="{FF2B5EF4-FFF2-40B4-BE49-F238E27FC236}">
                <a16:creationId xmlns:a16="http://schemas.microsoft.com/office/drawing/2014/main" id="{6E5D2186-4AB4-8041-85D5-F0C3CE9A4D78}"/>
              </a:ext>
            </a:extLst>
          </p:cNvPr>
          <p:cNvCxnSpPr>
            <a:cxnSpLocks/>
          </p:cNvCxnSpPr>
          <p:nvPr userDrawn="1"/>
        </p:nvCxnSpPr>
        <p:spPr>
          <a:xfrm>
            <a:off x="914162" y="2102583"/>
            <a:ext cx="122976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D588764-0335-4E4A-BE91-17D8835D3C33}"/>
              </a:ext>
            </a:extLst>
          </p:cNvPr>
          <p:cNvSpPr>
            <a:spLocks noGrp="1"/>
          </p:cNvSpPr>
          <p:nvPr>
            <p:ph type="body" sz="quarter" idx="11"/>
          </p:nvPr>
        </p:nvSpPr>
        <p:spPr>
          <a:xfrm>
            <a:off x="746289" y="2936473"/>
            <a:ext cx="9213128" cy="989692"/>
          </a:xfrm>
          <a:prstGeom prst="rect">
            <a:avLst/>
          </a:prstGeom>
        </p:spPr>
        <p:txBody>
          <a:bodyPr/>
          <a:lstStyle>
            <a:lvl1pPr marL="0" indent="0">
              <a:buNone/>
              <a:defRPr sz="5865" b="0" i="0">
                <a:solidFill>
                  <a:schemeClr val="bg1"/>
                </a:solidFill>
                <a:latin typeface="Barlow" pitchFamily="2" charset="77"/>
              </a:defRPr>
            </a:lvl1pPr>
            <a:lvl2pPr>
              <a:defRPr b="0" i="0">
                <a:latin typeface="Barlow Light" pitchFamily="2" charset="77"/>
              </a:defRPr>
            </a:lvl2pPr>
            <a:lvl3pPr>
              <a:defRPr b="0" i="0">
                <a:latin typeface="Barlow Light" pitchFamily="2" charset="77"/>
              </a:defRPr>
            </a:lvl3pPr>
            <a:lvl4pPr>
              <a:defRPr b="0" i="0">
                <a:latin typeface="Barlow Light" pitchFamily="2" charset="77"/>
              </a:defRPr>
            </a:lvl4pPr>
            <a:lvl5pPr>
              <a:defRPr b="0" i="0">
                <a:latin typeface="Barlow Light" pitchFamily="2" charset="77"/>
              </a:defRPr>
            </a:lvl5pPr>
          </a:lstStyle>
          <a:p>
            <a:pPr lvl="0"/>
            <a:r>
              <a:rPr lang="en-US"/>
              <a:t>Click to edit Master text</a:t>
            </a:r>
          </a:p>
        </p:txBody>
      </p:sp>
      <p:sp>
        <p:nvSpPr>
          <p:cNvPr id="26" name="Text Placeholder 25">
            <a:extLst>
              <a:ext uri="{FF2B5EF4-FFF2-40B4-BE49-F238E27FC236}">
                <a16:creationId xmlns:a16="http://schemas.microsoft.com/office/drawing/2014/main" id="{09B63535-3612-DB4E-89CF-793399CBE50E}"/>
              </a:ext>
            </a:extLst>
          </p:cNvPr>
          <p:cNvSpPr>
            <a:spLocks noGrp="1"/>
          </p:cNvSpPr>
          <p:nvPr>
            <p:ph type="body" sz="quarter" idx="12"/>
          </p:nvPr>
        </p:nvSpPr>
        <p:spPr>
          <a:xfrm>
            <a:off x="803100" y="3861312"/>
            <a:ext cx="5333055" cy="532493"/>
          </a:xfrm>
          <a:prstGeom prst="rect">
            <a:avLst/>
          </a:prstGeom>
        </p:spPr>
        <p:txBody>
          <a:bodyPr/>
          <a:lstStyle>
            <a:lvl1pPr marL="0" indent="0">
              <a:buNone/>
              <a:defRPr sz="2666" b="0" i="0">
                <a:solidFill>
                  <a:schemeClr val="bg1"/>
                </a:solidFill>
                <a:latin typeface="Barlow" pitchFamily="2" charset="77"/>
              </a:defRPr>
            </a:lvl1pPr>
          </a:lstStyle>
          <a:p>
            <a:pPr lvl="0"/>
            <a:r>
              <a:rPr lang="en-US"/>
              <a:t>Click to edit Master text styles</a:t>
            </a:r>
          </a:p>
        </p:txBody>
      </p:sp>
      <p:sp>
        <p:nvSpPr>
          <p:cNvPr id="20" name="TextBox 19">
            <a:extLst>
              <a:ext uri="{FF2B5EF4-FFF2-40B4-BE49-F238E27FC236}">
                <a16:creationId xmlns:a16="http://schemas.microsoft.com/office/drawing/2014/main" id="{5A9C9AC0-9DBC-184A-A5C8-DA35674EE291}"/>
              </a:ext>
            </a:extLst>
          </p:cNvPr>
          <p:cNvSpPr txBox="1"/>
          <p:nvPr userDrawn="1"/>
        </p:nvSpPr>
        <p:spPr>
          <a:xfrm>
            <a:off x="10980826" y="6357255"/>
            <a:ext cx="729153" cy="338554"/>
          </a:xfrm>
          <a:prstGeom prst="rect">
            <a:avLst/>
          </a:prstGeom>
          <a:noFill/>
        </p:spPr>
        <p:txBody>
          <a:bodyPr wrap="square" rtlCol="0">
            <a:spAutoFit/>
          </a:bodyPr>
          <a:lstStyle/>
          <a:p>
            <a:pPr algn="r"/>
            <a:fld id="{5E38ECB3-9377-1A4B-A4DE-52AFB3C97B68}" type="slidenum">
              <a:rPr lang="en-US" sz="1600" b="1" i="0">
                <a:solidFill>
                  <a:schemeClr val="bg1"/>
                </a:solidFill>
                <a:latin typeface="Barlow SemiBold" pitchFamily="2" charset="77"/>
              </a:rPr>
              <a:pPr algn="r"/>
              <a:t>‹#›</a:t>
            </a:fld>
            <a:endParaRPr lang="en-US" sz="1600" b="1" i="0">
              <a:solidFill>
                <a:schemeClr val="bg1"/>
              </a:solidFill>
              <a:latin typeface="Barlow SemiBold" pitchFamily="2" charset="77"/>
            </a:endParaRPr>
          </a:p>
        </p:txBody>
      </p:sp>
    </p:spTree>
    <p:extLst>
      <p:ext uri="{BB962C8B-B14F-4D97-AF65-F5344CB8AC3E}">
        <p14:creationId xmlns:p14="http://schemas.microsoft.com/office/powerpoint/2010/main" val="4096504434"/>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7" y="596902"/>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1" y="1295402"/>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6043381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guide id="5" orient="horz" pos="376" userDrawn="1">
          <p15:clr>
            <a:srgbClr val="FBAE4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0" y="1295402"/>
            <a:ext cx="1082846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3346075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guide id="5" orient="horz" pos="376" userDrawn="1">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Title and body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638972" y="475042"/>
            <a:ext cx="10765344" cy="678844"/>
          </a:xfrm>
          <a:prstGeom prst="rect">
            <a:avLst/>
          </a:prstGeom>
        </p:spPr>
        <p:txBody>
          <a:bodyPr lIns="0" tIns="0" rIns="0" bIns="0"/>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638973" y="1295402"/>
            <a:ext cx="1075228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0" tIns="0" rIns="0" b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CF506BB-2355-8F49-9E0B-AC1D23EF6DDB}"/>
              </a:ext>
            </a:extLst>
          </p:cNvPr>
          <p:cNvSpPr/>
          <p:nvPr userDrawn="1"/>
        </p:nvSpPr>
        <p:spPr>
          <a:xfrm>
            <a:off x="0" y="6245699"/>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0" name="Rectangle 19">
            <a:extLst>
              <a:ext uri="{FF2B5EF4-FFF2-40B4-BE49-F238E27FC236}">
                <a16:creationId xmlns:a16="http://schemas.microsoft.com/office/drawing/2014/main" id="{DDCF2EFB-85B0-764F-963B-049E2E4EB028}"/>
              </a:ext>
            </a:extLst>
          </p:cNvPr>
          <p:cNvSpPr/>
          <p:nvPr userDrawn="1"/>
        </p:nvSpPr>
        <p:spPr>
          <a:xfrm>
            <a:off x="0" y="6245699"/>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1" name="Graphic 20">
            <a:extLst>
              <a:ext uri="{FF2B5EF4-FFF2-40B4-BE49-F238E27FC236}">
                <a16:creationId xmlns:a16="http://schemas.microsoft.com/office/drawing/2014/main" id="{185F4731-F6E5-BD47-99A6-05CD4C70924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8639"/>
            <a:ext cx="315603" cy="394607"/>
          </a:xfrm>
          <a:prstGeom prst="rect">
            <a:avLst/>
          </a:prstGeom>
        </p:spPr>
      </p:pic>
      <p:sp>
        <p:nvSpPr>
          <p:cNvPr id="22" name="Footer Placeholder 4">
            <a:extLst>
              <a:ext uri="{FF2B5EF4-FFF2-40B4-BE49-F238E27FC236}">
                <a16:creationId xmlns:a16="http://schemas.microsoft.com/office/drawing/2014/main" id="{DEAD28C0-A8A2-6E4D-80BA-7EF6C00E1DC5}"/>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E0C2D46E-E3B6-D644-907B-BDAA04081AF1}"/>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1368605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guide id="5" orient="horz" pos="376"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hank You_1_Name">
    <p:bg>
      <p:bgPr>
        <a:solidFill>
          <a:schemeClr val="tx2"/>
        </a:solidFill>
        <a:effectLst/>
      </p:bgPr>
    </p:bg>
    <p:spTree>
      <p:nvGrpSpPr>
        <p:cNvPr id="1" name=""/>
        <p:cNvGrpSpPr/>
        <p:nvPr/>
      </p:nvGrpSpPr>
      <p:grpSpPr>
        <a:xfrm>
          <a:off x="0" y="0"/>
          <a:ext cx="0" cy="0"/>
          <a:chOff x="0" y="0"/>
          <a:chExt cx="0" cy="0"/>
        </a:xfrm>
      </p:grpSpPr>
      <p:pic>
        <p:nvPicPr>
          <p:cNvPr id="3" name="Picture 2" descr="A picture containing person, sky, outdoor, person&#10;&#10;Description automatically generated">
            <a:extLst>
              <a:ext uri="{FF2B5EF4-FFF2-40B4-BE49-F238E27FC236}">
                <a16:creationId xmlns:a16="http://schemas.microsoft.com/office/drawing/2014/main" id="{EF808782-CF0E-4EBC-83FE-98BE39F1FF5B}"/>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bwMode="gray">
          <a:xfrm>
            <a:off x="-1" y="0"/>
            <a:ext cx="12188825" cy="6856214"/>
          </a:xfrm>
          <a:prstGeom prst="rect">
            <a:avLst/>
          </a:prstGeom>
        </p:spPr>
      </p:pic>
      <p:sp>
        <p:nvSpPr>
          <p:cNvPr id="11" name="Rectangle 10">
            <a:extLst>
              <a:ext uri="{FF2B5EF4-FFF2-40B4-BE49-F238E27FC236}">
                <a16:creationId xmlns:a16="http://schemas.microsoft.com/office/drawing/2014/main" id="{07DFDB63-7693-430A-BC03-A0817A02FC02}"/>
              </a:ext>
            </a:extLst>
          </p:cNvPr>
          <p:cNvSpPr/>
          <p:nvPr userDrawn="1"/>
        </p:nvSpPr>
        <p:spPr bwMode="gray">
          <a:xfrm>
            <a:off x="-1" y="0"/>
            <a:ext cx="12188825"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440211" y="3247194"/>
            <a:ext cx="5016027" cy="1325880"/>
          </a:xfrm>
        </p:spPr>
        <p:txBody>
          <a:bodyPr wrap="square" anchor="b">
            <a:noAutofit/>
          </a:bodyPr>
          <a:lstStyle>
            <a:lvl1pPr>
              <a:lnSpc>
                <a:spcPct val="100000"/>
              </a:lnSpc>
              <a:defRPr sz="6400">
                <a:solidFill>
                  <a:srgbClr val="62D84E"/>
                </a:solidFill>
              </a:defRPr>
            </a:lvl1pPr>
          </a:lstStyle>
          <a:p>
            <a:r>
              <a:rPr lang="en-GB"/>
              <a:t>Click to edit master title style</a:t>
            </a:r>
            <a:endParaRPr lang="en-US"/>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hasCustomPrompt="1"/>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Tree>
    <p:extLst>
      <p:ext uri="{BB962C8B-B14F-4D97-AF65-F5344CB8AC3E}">
        <p14:creationId xmlns:p14="http://schemas.microsoft.com/office/powerpoint/2010/main" val="185406747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613" y="475043"/>
            <a:ext cx="11120514" cy="1325033"/>
          </a:xfrm>
          <a:prstGeom prst="rect">
            <a:avLst/>
          </a:prstGeom>
        </p:spPr>
        <p:txBody>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3443762"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3728131" y="2229259"/>
            <a:ext cx="827375" cy="732637"/>
          </a:xfrm>
          <a:prstGeom prst="rect">
            <a:avLst/>
          </a:prstGeom>
        </p:spPr>
        <p:txBody>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3808312"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3679492"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3687433"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6261384"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6536013" y="2229259"/>
            <a:ext cx="827375" cy="732637"/>
          </a:xfrm>
          <a:prstGeom prst="rect">
            <a:avLst/>
          </a:prstGeom>
        </p:spPr>
        <p:txBody>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6616195"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6487376"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6495316"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43" name="Rectangle 42">
            <a:extLst>
              <a:ext uri="{FF2B5EF4-FFF2-40B4-BE49-F238E27FC236}">
                <a16:creationId xmlns:a16="http://schemas.microsoft.com/office/drawing/2014/main" id="{4C64869D-34E4-0044-82D0-E70B733834CF}"/>
              </a:ext>
            </a:extLst>
          </p:cNvPr>
          <p:cNvSpPr/>
          <p:nvPr userDrawn="1"/>
        </p:nvSpPr>
        <p:spPr>
          <a:xfrm>
            <a:off x="9079006"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45" name="Picture Placeholder 13">
            <a:extLst>
              <a:ext uri="{FF2B5EF4-FFF2-40B4-BE49-F238E27FC236}">
                <a16:creationId xmlns:a16="http://schemas.microsoft.com/office/drawing/2014/main" id="{BC8A66F9-58A0-8540-9BBF-61F8325F5AB3}"/>
              </a:ext>
            </a:extLst>
          </p:cNvPr>
          <p:cNvSpPr>
            <a:spLocks noGrp="1"/>
          </p:cNvSpPr>
          <p:nvPr>
            <p:ph type="pic" sz="quarter" idx="36"/>
          </p:nvPr>
        </p:nvSpPr>
        <p:spPr>
          <a:xfrm>
            <a:off x="9353635" y="2229259"/>
            <a:ext cx="827375" cy="732637"/>
          </a:xfrm>
          <a:prstGeom prst="rect">
            <a:avLst/>
          </a:prstGeom>
        </p:spPr>
        <p:txBody>
          <a:bodyPr/>
          <a:lstStyle>
            <a:lvl1pPr marL="0" indent="0">
              <a:buNone/>
              <a:defRPr sz="1600"/>
            </a:lvl1pPr>
          </a:lstStyle>
          <a:p>
            <a:endParaRPr lang="en-US"/>
          </a:p>
        </p:txBody>
      </p:sp>
      <p:cxnSp>
        <p:nvCxnSpPr>
          <p:cNvPr id="46" name="Straight Connector 45">
            <a:extLst>
              <a:ext uri="{FF2B5EF4-FFF2-40B4-BE49-F238E27FC236}">
                <a16:creationId xmlns:a16="http://schemas.microsoft.com/office/drawing/2014/main" id="{200D76ED-13C3-164C-864F-4D0E9E7B0C25}"/>
              </a:ext>
            </a:extLst>
          </p:cNvPr>
          <p:cNvCxnSpPr>
            <a:cxnSpLocks/>
          </p:cNvCxnSpPr>
          <p:nvPr userDrawn="1"/>
        </p:nvCxnSpPr>
        <p:spPr>
          <a:xfrm>
            <a:off x="9433818"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55">
            <a:extLst>
              <a:ext uri="{FF2B5EF4-FFF2-40B4-BE49-F238E27FC236}">
                <a16:creationId xmlns:a16="http://schemas.microsoft.com/office/drawing/2014/main" id="{4381CA3F-DE75-A747-AAC6-47799C8A13E4}"/>
              </a:ext>
            </a:extLst>
          </p:cNvPr>
          <p:cNvSpPr>
            <a:spLocks noGrp="1"/>
          </p:cNvSpPr>
          <p:nvPr>
            <p:ph type="body" sz="quarter" idx="37"/>
          </p:nvPr>
        </p:nvSpPr>
        <p:spPr>
          <a:xfrm>
            <a:off x="9304998"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50" name="Text Placeholder 65">
            <a:extLst>
              <a:ext uri="{FF2B5EF4-FFF2-40B4-BE49-F238E27FC236}">
                <a16:creationId xmlns:a16="http://schemas.microsoft.com/office/drawing/2014/main" id="{758FCBC4-89DF-F045-9023-1A497954C553}"/>
              </a:ext>
            </a:extLst>
          </p:cNvPr>
          <p:cNvSpPr>
            <a:spLocks noGrp="1"/>
          </p:cNvSpPr>
          <p:nvPr>
            <p:ph type="body" sz="quarter" idx="38"/>
          </p:nvPr>
        </p:nvSpPr>
        <p:spPr>
          <a:xfrm>
            <a:off x="9312938"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626139"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910509" y="2229259"/>
            <a:ext cx="827375" cy="732637"/>
          </a:xfrm>
          <a:prstGeom prst="rect">
            <a:avLst/>
          </a:prstGeom>
        </p:spPr>
        <p:txBody>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990690"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861870"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869811"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2" name="Rectangle 31">
            <a:extLst>
              <a:ext uri="{FF2B5EF4-FFF2-40B4-BE49-F238E27FC236}">
                <a16:creationId xmlns:a16="http://schemas.microsoft.com/office/drawing/2014/main" id="{0C2BE2D0-B452-3048-BEC0-6AD8852DC95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51" name="Rectangle 50">
            <a:extLst>
              <a:ext uri="{FF2B5EF4-FFF2-40B4-BE49-F238E27FC236}">
                <a16:creationId xmlns:a16="http://schemas.microsoft.com/office/drawing/2014/main" id="{5D62683E-06C4-0B45-9DD6-5335EFC5583C}"/>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52" name="Graphic 51">
            <a:extLst>
              <a:ext uri="{FF2B5EF4-FFF2-40B4-BE49-F238E27FC236}">
                <a16:creationId xmlns:a16="http://schemas.microsoft.com/office/drawing/2014/main" id="{4D816FBC-3BAD-4640-9750-4ED9D92013B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53" name="Footer Placeholder 4">
            <a:extLst>
              <a:ext uri="{FF2B5EF4-FFF2-40B4-BE49-F238E27FC236}">
                <a16:creationId xmlns:a16="http://schemas.microsoft.com/office/drawing/2014/main" id="{0C4841C8-99D5-F245-A537-B44F2FA9984B}"/>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54" name="Slide Number Placeholder 5">
            <a:extLst>
              <a:ext uri="{FF2B5EF4-FFF2-40B4-BE49-F238E27FC236}">
                <a16:creationId xmlns:a16="http://schemas.microsoft.com/office/drawing/2014/main" id="{08D815E9-D8B0-5742-A9C5-E43F78F2DDE9}"/>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6056195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plus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613" y="475043"/>
            <a:ext cx="11120514" cy="1325033"/>
          </a:xfrm>
          <a:prstGeom prst="rect">
            <a:avLst/>
          </a:prstGeom>
        </p:spPr>
        <p:txBody>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18" name="Rectangle 17">
            <a:extLst>
              <a:ext uri="{FF2B5EF4-FFF2-40B4-BE49-F238E27FC236}">
                <a16:creationId xmlns:a16="http://schemas.microsoft.com/office/drawing/2014/main" id="{E50A59C9-748C-DC4C-BD6E-D377DE2ACDA4}"/>
              </a:ext>
            </a:extLst>
          </p:cNvPr>
          <p:cNvSpPr/>
          <p:nvPr userDrawn="1"/>
        </p:nvSpPr>
        <p:spPr>
          <a:xfrm>
            <a:off x="1683478" y="1979112"/>
            <a:ext cx="425918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9" name="Picture Placeholder 21">
            <a:extLst>
              <a:ext uri="{FF2B5EF4-FFF2-40B4-BE49-F238E27FC236}">
                <a16:creationId xmlns:a16="http://schemas.microsoft.com/office/drawing/2014/main" id="{340A83AC-9202-E141-8A65-C61DFAD75BD1}"/>
              </a:ext>
            </a:extLst>
          </p:cNvPr>
          <p:cNvSpPr>
            <a:spLocks noGrp="1"/>
          </p:cNvSpPr>
          <p:nvPr>
            <p:ph type="pic" sz="quarter" idx="13"/>
          </p:nvPr>
        </p:nvSpPr>
        <p:spPr>
          <a:xfrm>
            <a:off x="1982073" y="2229199"/>
            <a:ext cx="842504" cy="735296"/>
          </a:xfrm>
          <a:prstGeom prst="rect">
            <a:avLst/>
          </a:prstGeom>
        </p:spPr>
        <p:txBody>
          <a:bodyPr/>
          <a:lstStyle>
            <a:lvl1pPr marL="0" indent="0">
              <a:buNone/>
              <a:defRPr sz="1600"/>
            </a:lvl1pPr>
          </a:lstStyle>
          <a:p>
            <a:endParaRPr lang="en-US"/>
          </a:p>
        </p:txBody>
      </p:sp>
      <p:cxnSp>
        <p:nvCxnSpPr>
          <p:cNvPr id="20" name="Straight Connector 19">
            <a:extLst>
              <a:ext uri="{FF2B5EF4-FFF2-40B4-BE49-F238E27FC236}">
                <a16:creationId xmlns:a16="http://schemas.microsoft.com/office/drawing/2014/main" id="{625BD393-541A-EB4A-A21F-0262AF2A1E72}"/>
              </a:ext>
            </a:extLst>
          </p:cNvPr>
          <p:cNvCxnSpPr>
            <a:cxnSpLocks/>
          </p:cNvCxnSpPr>
          <p:nvPr userDrawn="1"/>
        </p:nvCxnSpPr>
        <p:spPr>
          <a:xfrm>
            <a:off x="2069501"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 Placeholder 59">
            <a:extLst>
              <a:ext uri="{FF2B5EF4-FFF2-40B4-BE49-F238E27FC236}">
                <a16:creationId xmlns:a16="http://schemas.microsoft.com/office/drawing/2014/main" id="{9EC79840-7852-CF4E-A038-4C459AB68F30}"/>
              </a:ext>
            </a:extLst>
          </p:cNvPr>
          <p:cNvSpPr>
            <a:spLocks noGrp="1"/>
          </p:cNvSpPr>
          <p:nvPr>
            <p:ph type="body" sz="quarter" idx="26"/>
          </p:nvPr>
        </p:nvSpPr>
        <p:spPr>
          <a:xfrm>
            <a:off x="1955549" y="2973860"/>
            <a:ext cx="3668929"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sz="1267" b="1" i="0">
                <a:latin typeface="Barlow" pitchFamily="2" charset="77"/>
              </a:defRPr>
            </a:lvl2pPr>
            <a:lvl3pPr marL="914103" indent="0">
              <a:buNone/>
              <a:defRPr sz="1267" b="1" i="0">
                <a:latin typeface="Barlow" pitchFamily="2" charset="77"/>
              </a:defRPr>
            </a:lvl3pPr>
            <a:lvl4pPr marL="1371155" indent="0">
              <a:buNone/>
              <a:defRPr sz="1267" b="1" i="0">
                <a:latin typeface="Barlow" pitchFamily="2" charset="77"/>
              </a:defRPr>
            </a:lvl4pPr>
            <a:lvl5pPr marL="1828205" indent="0">
              <a:buNone/>
              <a:defRPr sz="1267" b="1" i="0">
                <a:latin typeface="Barlow" pitchFamily="2" charset="77"/>
              </a:defRPr>
            </a:lvl5pPr>
          </a:lstStyle>
          <a:p>
            <a:pPr lvl="0"/>
            <a:r>
              <a:rPr lang="en-US"/>
              <a:t>Click to edit Master text styles</a:t>
            </a:r>
          </a:p>
        </p:txBody>
      </p:sp>
      <p:sp>
        <p:nvSpPr>
          <p:cNvPr id="22" name="Text Placeholder 67">
            <a:extLst>
              <a:ext uri="{FF2B5EF4-FFF2-40B4-BE49-F238E27FC236}">
                <a16:creationId xmlns:a16="http://schemas.microsoft.com/office/drawing/2014/main" id="{E3668B6F-0B8E-C347-B487-50169938EE18}"/>
              </a:ext>
            </a:extLst>
          </p:cNvPr>
          <p:cNvSpPr>
            <a:spLocks noGrp="1"/>
          </p:cNvSpPr>
          <p:nvPr>
            <p:ph type="body" sz="quarter" idx="30"/>
          </p:nvPr>
        </p:nvSpPr>
        <p:spPr>
          <a:xfrm>
            <a:off x="1930272" y="3749253"/>
            <a:ext cx="3694207" cy="534648"/>
          </a:xfrm>
          <a:prstGeom prst="rect">
            <a:avLst/>
          </a:prstGeom>
        </p:spPr>
        <p:txBody>
          <a:bodyPr/>
          <a:lstStyle>
            <a:lvl1pPr marL="0" indent="0">
              <a:lnSpc>
                <a:spcPct val="10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26" name="Rectangle 25">
            <a:extLst>
              <a:ext uri="{FF2B5EF4-FFF2-40B4-BE49-F238E27FC236}">
                <a16:creationId xmlns:a16="http://schemas.microsoft.com/office/drawing/2014/main" id="{E6B7F743-4380-264D-AE53-3826C92C1A47}"/>
              </a:ext>
            </a:extLst>
          </p:cNvPr>
          <p:cNvSpPr/>
          <p:nvPr userDrawn="1"/>
        </p:nvSpPr>
        <p:spPr>
          <a:xfrm>
            <a:off x="6246166" y="1979112"/>
            <a:ext cx="425918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7" name="Picture Placeholder 21">
            <a:extLst>
              <a:ext uri="{FF2B5EF4-FFF2-40B4-BE49-F238E27FC236}">
                <a16:creationId xmlns:a16="http://schemas.microsoft.com/office/drawing/2014/main" id="{EC2B114E-B77C-994E-A770-804A7C9658BE}"/>
              </a:ext>
            </a:extLst>
          </p:cNvPr>
          <p:cNvSpPr>
            <a:spLocks noGrp="1"/>
          </p:cNvSpPr>
          <p:nvPr>
            <p:ph type="pic" sz="quarter" idx="31"/>
          </p:nvPr>
        </p:nvSpPr>
        <p:spPr>
          <a:xfrm>
            <a:off x="6544760" y="2229199"/>
            <a:ext cx="842504" cy="735296"/>
          </a:xfrm>
          <a:prstGeom prst="rect">
            <a:avLst/>
          </a:prstGeom>
        </p:spPr>
        <p:txBody>
          <a:bodyPr/>
          <a:lstStyle>
            <a:lvl1pPr marL="0" indent="0">
              <a:buNone/>
              <a:defRPr sz="1600"/>
            </a:lvl1pPr>
          </a:lstStyle>
          <a:p>
            <a:endParaRPr lang="en-US"/>
          </a:p>
        </p:txBody>
      </p:sp>
      <p:cxnSp>
        <p:nvCxnSpPr>
          <p:cNvPr id="28" name="Straight Connector 27">
            <a:extLst>
              <a:ext uri="{FF2B5EF4-FFF2-40B4-BE49-F238E27FC236}">
                <a16:creationId xmlns:a16="http://schemas.microsoft.com/office/drawing/2014/main" id="{87ED18C0-2032-A144-84EE-824400C882C7}"/>
              </a:ext>
            </a:extLst>
          </p:cNvPr>
          <p:cNvCxnSpPr>
            <a:cxnSpLocks/>
          </p:cNvCxnSpPr>
          <p:nvPr userDrawn="1"/>
        </p:nvCxnSpPr>
        <p:spPr>
          <a:xfrm>
            <a:off x="6632189"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59">
            <a:extLst>
              <a:ext uri="{FF2B5EF4-FFF2-40B4-BE49-F238E27FC236}">
                <a16:creationId xmlns:a16="http://schemas.microsoft.com/office/drawing/2014/main" id="{7CEFDB90-E59E-6147-9DAD-B006595BB96E}"/>
              </a:ext>
            </a:extLst>
          </p:cNvPr>
          <p:cNvSpPr>
            <a:spLocks noGrp="1"/>
          </p:cNvSpPr>
          <p:nvPr>
            <p:ph type="body" sz="quarter" idx="32"/>
          </p:nvPr>
        </p:nvSpPr>
        <p:spPr>
          <a:xfrm>
            <a:off x="6518236" y="2973860"/>
            <a:ext cx="3715041"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sz="1267" b="1" i="0">
                <a:latin typeface="Barlow" pitchFamily="2" charset="77"/>
              </a:defRPr>
            </a:lvl2pPr>
            <a:lvl3pPr marL="914103" indent="0">
              <a:buNone/>
              <a:defRPr sz="1267" b="1" i="0">
                <a:latin typeface="Barlow" pitchFamily="2" charset="77"/>
              </a:defRPr>
            </a:lvl3pPr>
            <a:lvl4pPr marL="1371155" indent="0">
              <a:buNone/>
              <a:defRPr sz="1267" b="1" i="0">
                <a:latin typeface="Barlow" pitchFamily="2" charset="77"/>
              </a:defRPr>
            </a:lvl4pPr>
            <a:lvl5pPr marL="1828205" indent="0">
              <a:buNone/>
              <a:defRPr sz="1267" b="1" i="0">
                <a:latin typeface="Barlow" pitchFamily="2" charset="77"/>
              </a:defRPr>
            </a:lvl5pPr>
          </a:lstStyle>
          <a:p>
            <a:pPr lvl="0"/>
            <a:r>
              <a:rPr lang="en-US"/>
              <a:t>Click to edit Master text styles</a:t>
            </a:r>
          </a:p>
        </p:txBody>
      </p:sp>
      <p:sp>
        <p:nvSpPr>
          <p:cNvPr id="33" name="Text Placeholder 67">
            <a:extLst>
              <a:ext uri="{FF2B5EF4-FFF2-40B4-BE49-F238E27FC236}">
                <a16:creationId xmlns:a16="http://schemas.microsoft.com/office/drawing/2014/main" id="{EEB527A9-AFFF-D84D-9F31-3B1F8C3A65E4}"/>
              </a:ext>
            </a:extLst>
          </p:cNvPr>
          <p:cNvSpPr>
            <a:spLocks noGrp="1"/>
          </p:cNvSpPr>
          <p:nvPr>
            <p:ph type="body" sz="quarter" idx="33"/>
          </p:nvPr>
        </p:nvSpPr>
        <p:spPr>
          <a:xfrm>
            <a:off x="6492959" y="3749253"/>
            <a:ext cx="3740318" cy="534648"/>
          </a:xfrm>
          <a:prstGeom prst="rect">
            <a:avLst/>
          </a:prstGeom>
        </p:spPr>
        <p:txBody>
          <a:bodyPr/>
          <a:lstStyle>
            <a:lvl1pPr marL="0" indent="0">
              <a:lnSpc>
                <a:spcPct val="10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23" name="Rectangle 22">
            <a:extLst>
              <a:ext uri="{FF2B5EF4-FFF2-40B4-BE49-F238E27FC236}">
                <a16:creationId xmlns:a16="http://schemas.microsoft.com/office/drawing/2014/main" id="{A8D332AE-05CD-CA4C-A866-34CD31C5B053}"/>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4" name="Rectangle 23">
            <a:extLst>
              <a:ext uri="{FF2B5EF4-FFF2-40B4-BE49-F238E27FC236}">
                <a16:creationId xmlns:a16="http://schemas.microsoft.com/office/drawing/2014/main" id="{7464BCFC-E0D3-984D-AEC4-E7C1CD26479F}"/>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5" name="Graphic 24">
            <a:extLst>
              <a:ext uri="{FF2B5EF4-FFF2-40B4-BE49-F238E27FC236}">
                <a16:creationId xmlns:a16="http://schemas.microsoft.com/office/drawing/2014/main" id="{5ADC67C7-3416-3443-8B4A-53C0E4668F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29" name="Footer Placeholder 4">
            <a:extLst>
              <a:ext uri="{FF2B5EF4-FFF2-40B4-BE49-F238E27FC236}">
                <a16:creationId xmlns:a16="http://schemas.microsoft.com/office/drawing/2014/main" id="{17BA3069-7E64-2048-AF4A-24BCEBEC3406}"/>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30" name="Slide Number Placeholder 5">
            <a:extLst>
              <a:ext uri="{FF2B5EF4-FFF2-40B4-BE49-F238E27FC236}">
                <a16:creationId xmlns:a16="http://schemas.microsoft.com/office/drawing/2014/main" id="{BDF9AD9F-90E3-D844-8DA8-9D7CB23B3448}"/>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5157921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7315" userDrawn="1">
          <p15:clr>
            <a:srgbClr val="FBAE40"/>
          </p15:clr>
        </p15:guide>
        <p15:guide id="4" pos="393" userDrawn="1">
          <p15:clr>
            <a:srgbClr val="FBAE4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userDrawn="1">
  <p:cSld name="1_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612618" y="450486"/>
            <a:ext cx="11120514" cy="492314"/>
          </a:xfrm>
          <a:prstGeom prst="rect">
            <a:avLst/>
          </a:prstGeom>
        </p:spPr>
        <p:txBody>
          <a:bodyPr wrap="square" lIns="0" tIns="0" rIns="0" bIns="0">
            <a:spAutoFit/>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4985284" y="1979112"/>
            <a:ext cx="2479507" cy="3480392"/>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5269653" y="2229259"/>
            <a:ext cx="827375" cy="221599"/>
          </a:xfrm>
          <a:prstGeom prst="rect">
            <a:avLst/>
          </a:prstGeom>
        </p:spPr>
        <p:txBody>
          <a:bodyPr wrap="square" lIns="0" tIns="0" rIns="0" bIns="0">
            <a:spAutoFit/>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5349835"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5221014" y="3067334"/>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5228955" y="3766246"/>
            <a:ext cx="2095302" cy="172955"/>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7802906" y="1979111"/>
            <a:ext cx="2479507" cy="3480391"/>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8077536" y="2229259"/>
            <a:ext cx="827375" cy="221599"/>
          </a:xfrm>
          <a:prstGeom prst="rect">
            <a:avLst/>
          </a:prstGeom>
        </p:spPr>
        <p:txBody>
          <a:bodyPr wrap="square" lIns="0" tIns="0" rIns="0" bIns="0">
            <a:spAutoFit/>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8157718"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8028898" y="3067334"/>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8036839" y="3766246"/>
            <a:ext cx="2095302" cy="172955"/>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2167662" y="1979113"/>
            <a:ext cx="2479507" cy="3480393"/>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2452031" y="2229259"/>
            <a:ext cx="827375" cy="221599"/>
          </a:xfrm>
          <a:prstGeom prst="rect">
            <a:avLst/>
          </a:prstGeom>
        </p:spPr>
        <p:txBody>
          <a:bodyPr wrap="square" lIns="0" tIns="0" rIns="0" bIns="0">
            <a:spAutoFit/>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2532213"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2403392" y="3067334"/>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2411333" y="3766246"/>
            <a:ext cx="2095302" cy="172955"/>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55" name="Rectangle 54">
            <a:extLst>
              <a:ext uri="{FF2B5EF4-FFF2-40B4-BE49-F238E27FC236}">
                <a16:creationId xmlns:a16="http://schemas.microsoft.com/office/drawing/2014/main" id="{D542C6F3-BF2D-1846-8920-348232A3ED0D}"/>
              </a:ext>
            </a:extLst>
          </p:cNvPr>
          <p:cNvSpPr/>
          <p:nvPr userDrawn="1"/>
        </p:nvSpPr>
        <p:spPr>
          <a:xfrm>
            <a:off x="0" y="6245699"/>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56" name="Rectangle 55">
            <a:extLst>
              <a:ext uri="{FF2B5EF4-FFF2-40B4-BE49-F238E27FC236}">
                <a16:creationId xmlns:a16="http://schemas.microsoft.com/office/drawing/2014/main" id="{1894B7CB-2B3E-5549-984E-87B33C602E0A}"/>
              </a:ext>
            </a:extLst>
          </p:cNvPr>
          <p:cNvSpPr/>
          <p:nvPr userDrawn="1"/>
        </p:nvSpPr>
        <p:spPr>
          <a:xfrm>
            <a:off x="0" y="6245699"/>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57" name="Graphic 56">
            <a:extLst>
              <a:ext uri="{FF2B5EF4-FFF2-40B4-BE49-F238E27FC236}">
                <a16:creationId xmlns:a16="http://schemas.microsoft.com/office/drawing/2014/main" id="{4139DB59-6B71-ED49-8F0A-8BBA0EFE19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8639"/>
            <a:ext cx="315603" cy="394607"/>
          </a:xfrm>
          <a:prstGeom prst="rect">
            <a:avLst/>
          </a:prstGeom>
        </p:spPr>
      </p:pic>
      <p:sp>
        <p:nvSpPr>
          <p:cNvPr id="58" name="Footer Placeholder 4">
            <a:extLst>
              <a:ext uri="{FF2B5EF4-FFF2-40B4-BE49-F238E27FC236}">
                <a16:creationId xmlns:a16="http://schemas.microsoft.com/office/drawing/2014/main" id="{A8D778B4-5A5A-DC45-83F2-0950C03F2CC3}"/>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59" name="Slide Number Placeholder 5">
            <a:extLst>
              <a:ext uri="{FF2B5EF4-FFF2-40B4-BE49-F238E27FC236}">
                <a16:creationId xmlns:a16="http://schemas.microsoft.com/office/drawing/2014/main" id="{747120B7-33BC-E940-8C7E-3B8E9AE57E23}"/>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93813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matchingName="Title slide ">
  <p:cSld name="Title slide ">
    <p:spTree>
      <p:nvGrpSpPr>
        <p:cNvPr id="1" name="Shape 38"/>
        <p:cNvGrpSpPr/>
        <p:nvPr/>
      </p:nvGrpSpPr>
      <p:grpSpPr>
        <a:xfrm>
          <a:off x="0" y="0"/>
          <a:ext cx="0" cy="0"/>
          <a:chOff x="0" y="0"/>
          <a:chExt cx="0" cy="0"/>
        </a:xfrm>
      </p:grpSpPr>
      <p:sp>
        <p:nvSpPr>
          <p:cNvPr id="39" name="Google Shape;39;p49"/>
          <p:cNvSpPr/>
          <p:nvPr/>
        </p:nvSpPr>
        <p:spPr>
          <a:xfrm>
            <a:off x="0" y="-133"/>
            <a:ext cx="12188825" cy="6858000"/>
          </a:xfrm>
          <a:prstGeom prst="rect">
            <a:avLst/>
          </a:prstGeom>
          <a:solidFill>
            <a:srgbClr val="573D82"/>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6" b="0" i="0" u="none" strike="noStrike" cap="none">
              <a:solidFill>
                <a:srgbClr val="000000"/>
              </a:solidFill>
              <a:latin typeface="Arial"/>
              <a:ea typeface="Arial"/>
              <a:cs typeface="Arial"/>
              <a:sym typeface="Arial"/>
            </a:endParaRPr>
          </a:p>
        </p:txBody>
      </p:sp>
      <p:pic>
        <p:nvPicPr>
          <p:cNvPr id="41" name="Google Shape;41;p49"/>
          <p:cNvPicPr preferRelativeResize="0"/>
          <p:nvPr/>
        </p:nvPicPr>
        <p:blipFill rotWithShape="1">
          <a:blip r:embed="rId2">
            <a:alphaModFix amt="5000"/>
          </a:blip>
          <a:srcRect t="1807" b="9389"/>
          <a:stretch/>
        </p:blipFill>
        <p:spPr>
          <a:xfrm>
            <a:off x="4792436" y="0"/>
            <a:ext cx="6100115" cy="6858000"/>
          </a:xfrm>
          <a:prstGeom prst="rect">
            <a:avLst/>
          </a:prstGeom>
          <a:noFill/>
          <a:ln>
            <a:noFill/>
          </a:ln>
        </p:spPr>
      </p:pic>
      <p:sp>
        <p:nvSpPr>
          <p:cNvPr id="4" name="TextBox 3">
            <a:extLst>
              <a:ext uri="{FF2B5EF4-FFF2-40B4-BE49-F238E27FC236}">
                <a16:creationId xmlns:a16="http://schemas.microsoft.com/office/drawing/2014/main" id="{59ADB3B8-2EDF-4EB5-BFD6-ED16A1582074}"/>
              </a:ext>
            </a:extLst>
          </p:cNvPr>
          <p:cNvSpPr txBox="1"/>
          <p:nvPr userDrawn="1"/>
        </p:nvSpPr>
        <p:spPr>
          <a:xfrm>
            <a:off x="11564572" y="6490160"/>
            <a:ext cx="400968" cy="276999"/>
          </a:xfrm>
          <a:prstGeom prst="rect">
            <a:avLst/>
          </a:prstGeom>
          <a:noFill/>
        </p:spPr>
        <p:txBody>
          <a:bodyPr wrap="square" rtlCol="0">
            <a:spAutoFit/>
          </a:bodyPr>
          <a:lstStyle/>
          <a:p>
            <a:fld id="{72C29B42-E3A3-654E-B2AA-DEE26E88A1E8}" type="slidenum">
              <a:rPr lang="en-US" sz="1200" b="0" i="0" smtClean="0">
                <a:solidFill>
                  <a:schemeClr val="bg1"/>
                </a:solidFill>
                <a:latin typeface="Barlow Medium" pitchFamily="2" charset="77"/>
              </a:rPr>
              <a:t>‹#›</a:t>
            </a:fld>
            <a:endParaRPr lang="en-US" sz="1200" b="0" i="0">
              <a:solidFill>
                <a:schemeClr val="bg1"/>
              </a:solidFill>
              <a:latin typeface="Barlow Medium" pitchFamily="2" charset="77"/>
            </a:endParaRPr>
          </a:p>
        </p:txBody>
      </p:sp>
    </p:spTree>
    <p:extLst>
      <p:ext uri="{BB962C8B-B14F-4D97-AF65-F5344CB8AC3E}">
        <p14:creationId xmlns:p14="http://schemas.microsoft.com/office/powerpoint/2010/main" val="173612671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nd body text w graphic - purp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93DFFC-4478-0949-BB8E-ED81DD646B1A}"/>
              </a:ext>
            </a:extLst>
          </p:cNvPr>
          <p:cNvGrpSpPr/>
          <p:nvPr userDrawn="1"/>
        </p:nvGrpSpPr>
        <p:grpSpPr>
          <a:xfrm>
            <a:off x="5827262" y="-8351"/>
            <a:ext cx="6361564" cy="6245865"/>
            <a:chOff x="4371584" y="-6263"/>
            <a:chExt cx="4772416" cy="4672208"/>
          </a:xfrm>
        </p:grpSpPr>
        <p:sp>
          <p:nvSpPr>
            <p:cNvPr id="7" name="Freeform 6">
              <a:extLst>
                <a:ext uri="{FF2B5EF4-FFF2-40B4-BE49-F238E27FC236}">
                  <a16:creationId xmlns:a16="http://schemas.microsoft.com/office/drawing/2014/main" id="{1C209DEB-8CAA-C146-90FB-5FFC7ED503CC}"/>
                </a:ext>
              </a:extLst>
            </p:cNvPr>
            <p:cNvSpPr/>
            <p:nvPr userDrawn="1"/>
          </p:nvSpPr>
          <p:spPr>
            <a:xfrm>
              <a:off x="4371584" y="-6263"/>
              <a:ext cx="4772416" cy="4672208"/>
            </a:xfrm>
            <a:custGeom>
              <a:avLst/>
              <a:gdLst>
                <a:gd name="connsiteX0" fmla="*/ 4759890 w 4835046"/>
                <a:gd name="connsiteY0" fmla="*/ 0 h 4684734"/>
                <a:gd name="connsiteX1" fmla="*/ 2699358 w 4835046"/>
                <a:gd name="connsiteY1" fmla="*/ 0 h 4684734"/>
                <a:gd name="connsiteX2" fmla="*/ 0 w 4835046"/>
                <a:gd name="connsiteY2" fmla="*/ 4684734 h 4684734"/>
                <a:gd name="connsiteX3" fmla="*/ 4772416 w 4835046"/>
                <a:gd name="connsiteY3" fmla="*/ 4684734 h 4684734"/>
                <a:gd name="connsiteX4" fmla="*/ 4772416 w 4835046"/>
                <a:gd name="connsiteY4" fmla="*/ 6263 h 4684734"/>
                <a:gd name="connsiteX5" fmla="*/ 4835046 w 4835046"/>
                <a:gd name="connsiteY5" fmla="*/ 6263 h 4684734"/>
                <a:gd name="connsiteX6" fmla="*/ 4759890 w 4835046"/>
                <a:gd name="connsiteY6" fmla="*/ 0 h 4684734"/>
                <a:gd name="connsiteX0" fmla="*/ 4759890 w 4772416"/>
                <a:gd name="connsiteY0" fmla="*/ 0 h 4684734"/>
                <a:gd name="connsiteX1" fmla="*/ 2699358 w 4772416"/>
                <a:gd name="connsiteY1" fmla="*/ 0 h 4684734"/>
                <a:gd name="connsiteX2" fmla="*/ 0 w 4772416"/>
                <a:gd name="connsiteY2" fmla="*/ 4684734 h 4684734"/>
                <a:gd name="connsiteX3" fmla="*/ 4772416 w 4772416"/>
                <a:gd name="connsiteY3" fmla="*/ 4684734 h 4684734"/>
                <a:gd name="connsiteX4" fmla="*/ 4772416 w 4772416"/>
                <a:gd name="connsiteY4" fmla="*/ 6263 h 4684734"/>
                <a:gd name="connsiteX5" fmla="*/ 4759890 w 4772416"/>
                <a:gd name="connsiteY5" fmla="*/ 0 h 468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2416" h="4684734">
                  <a:moveTo>
                    <a:pt x="4759890" y="0"/>
                  </a:moveTo>
                  <a:lnTo>
                    <a:pt x="2699358" y="0"/>
                  </a:lnTo>
                  <a:lnTo>
                    <a:pt x="0" y="4684734"/>
                  </a:lnTo>
                  <a:lnTo>
                    <a:pt x="4772416" y="4684734"/>
                  </a:lnTo>
                  <a:lnTo>
                    <a:pt x="4772416" y="6263"/>
                  </a:lnTo>
                  <a:lnTo>
                    <a:pt x="475989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5" name="Freeform 14">
              <a:extLst>
                <a:ext uri="{FF2B5EF4-FFF2-40B4-BE49-F238E27FC236}">
                  <a16:creationId xmlns:a16="http://schemas.microsoft.com/office/drawing/2014/main" id="{3FA283DC-570E-1147-915B-83ACF37C6083}"/>
                </a:ext>
              </a:extLst>
            </p:cNvPr>
            <p:cNvSpPr/>
            <p:nvPr userDrawn="1"/>
          </p:nvSpPr>
          <p:spPr>
            <a:xfrm>
              <a:off x="4427951" y="-6263"/>
              <a:ext cx="2655517" cy="4227534"/>
            </a:xfrm>
            <a:custGeom>
              <a:avLst/>
              <a:gdLst>
                <a:gd name="connsiteX0" fmla="*/ 2655517 w 2655517"/>
                <a:gd name="connsiteY0" fmla="*/ 0 h 4227534"/>
                <a:gd name="connsiteX1" fmla="*/ 2461364 w 2655517"/>
                <a:gd name="connsiteY1" fmla="*/ 0 h 4227534"/>
                <a:gd name="connsiteX2" fmla="*/ 0 w 2655517"/>
                <a:gd name="connsiteY2" fmla="*/ 4227534 h 4227534"/>
                <a:gd name="connsiteX3" fmla="*/ 212942 w 2655517"/>
                <a:gd name="connsiteY3" fmla="*/ 4227534 h 4227534"/>
                <a:gd name="connsiteX4" fmla="*/ 2655517 w 2655517"/>
                <a:gd name="connsiteY4" fmla="*/ 0 h 4227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17" h="4227534">
                  <a:moveTo>
                    <a:pt x="2655517" y="0"/>
                  </a:moveTo>
                  <a:lnTo>
                    <a:pt x="2461364" y="0"/>
                  </a:lnTo>
                  <a:lnTo>
                    <a:pt x="0" y="4227534"/>
                  </a:lnTo>
                  <a:lnTo>
                    <a:pt x="212942" y="4227534"/>
                  </a:lnTo>
                  <a:lnTo>
                    <a:pt x="2655517" y="0"/>
                  </a:lnTo>
                  <a:close/>
                </a:path>
              </a:pathLst>
            </a:custGeom>
            <a:solidFill>
              <a:schemeClr val="accent1">
                <a:alpha val="362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gr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979651"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21" name="Text Placeholder 20">
            <a:extLst>
              <a:ext uri="{FF2B5EF4-FFF2-40B4-BE49-F238E27FC236}">
                <a16:creationId xmlns:a16="http://schemas.microsoft.com/office/drawing/2014/main" id="{3CD87193-A108-1E42-B003-75EC4EC67B22}"/>
              </a:ext>
            </a:extLst>
          </p:cNvPr>
          <p:cNvSpPr>
            <a:spLocks noGrp="1"/>
          </p:cNvSpPr>
          <p:nvPr>
            <p:ph type="body" sz="quarter" idx="11"/>
          </p:nvPr>
        </p:nvSpPr>
        <p:spPr>
          <a:xfrm>
            <a:off x="7880995" y="3665051"/>
            <a:ext cx="3814427" cy="357662"/>
          </a:xfrm>
          <a:prstGeom prst="rect">
            <a:avLst/>
          </a:prstGeom>
          <a:noFill/>
        </p:spPr>
        <p:txBody>
          <a:bodyPr wrap="square" lIns="90000" rtlCol="0">
            <a:spAutoFit/>
          </a:bodyPr>
          <a:lstStyle>
            <a:lvl1pPr marL="0" indent="0" algn="r">
              <a:buNone/>
              <a:defRPr lang="en-US" sz="1799" b="1" i="0">
                <a:solidFill>
                  <a:schemeClr val="bg1"/>
                </a:solidFill>
                <a:latin typeface="Barlow SemiBold" pitchFamily="2" charset="77"/>
              </a:defRPr>
            </a:lvl1pPr>
          </a:lstStyle>
          <a:p>
            <a:pPr marL="0" lvl="0" algn="r" defTabSz="609402"/>
            <a:r>
              <a:rPr lang="en-US"/>
              <a:t>Click to edit Master text styles</a:t>
            </a:r>
          </a:p>
        </p:txBody>
      </p:sp>
      <p:sp>
        <p:nvSpPr>
          <p:cNvPr id="24" name="Picture Placeholder 23">
            <a:extLst>
              <a:ext uri="{FF2B5EF4-FFF2-40B4-BE49-F238E27FC236}">
                <a16:creationId xmlns:a16="http://schemas.microsoft.com/office/drawing/2014/main" id="{D3FADC29-76A7-D549-B3AA-3616F48F3CA1}"/>
              </a:ext>
            </a:extLst>
          </p:cNvPr>
          <p:cNvSpPr>
            <a:spLocks noGrp="1"/>
          </p:cNvSpPr>
          <p:nvPr>
            <p:ph type="pic" sz="quarter" idx="12"/>
          </p:nvPr>
        </p:nvSpPr>
        <p:spPr>
          <a:xfrm>
            <a:off x="9959773" y="1778696"/>
            <a:ext cx="1627960" cy="1247920"/>
          </a:xfrm>
          <a:prstGeom prst="rect">
            <a:avLst/>
          </a:prstGeom>
        </p:spPr>
        <p:txBody>
          <a:bodyPr wrap="square" lIns="216000" tIns="216000" rIns="216000" bIns="216000" anchor="ctr" anchorCtr="1">
            <a:normAutofit/>
          </a:bodyPr>
          <a:lstStyle>
            <a:lvl1pPr marL="0" indent="0">
              <a:buNone/>
              <a:defRPr sz="2399" b="0" i="0">
                <a:latin typeface="Barlow Light" pitchFamily="2" charset="77"/>
              </a:defRPr>
            </a:lvl1pPr>
          </a:lstStyle>
          <a:p>
            <a:endParaRPr lang="en-US"/>
          </a:p>
        </p:txBody>
      </p:sp>
      <p:sp>
        <p:nvSpPr>
          <p:cNvPr id="16" name="Content Placeholder 12">
            <a:extLst>
              <a:ext uri="{FF2B5EF4-FFF2-40B4-BE49-F238E27FC236}">
                <a16:creationId xmlns:a16="http://schemas.microsoft.com/office/drawing/2014/main" id="{686B9FB5-75E0-AD43-A940-28A4CAECF8DE}"/>
              </a:ext>
            </a:extLst>
          </p:cNvPr>
          <p:cNvSpPr>
            <a:spLocks noGrp="1"/>
          </p:cNvSpPr>
          <p:nvPr>
            <p:ph sz="quarter" idx="10"/>
          </p:nvPr>
        </p:nvSpPr>
        <p:spPr>
          <a:xfrm>
            <a:off x="522379" y="1295402"/>
            <a:ext cx="6994858"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B4A933D-15D1-1F4A-AB51-0466F0A84D61}"/>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7" name="Rectangle 16">
            <a:extLst>
              <a:ext uri="{FF2B5EF4-FFF2-40B4-BE49-F238E27FC236}">
                <a16:creationId xmlns:a16="http://schemas.microsoft.com/office/drawing/2014/main" id="{718D7A60-CEF6-B340-BB01-517A77A09D89}"/>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8" name="Graphic 17">
            <a:extLst>
              <a:ext uri="{FF2B5EF4-FFF2-40B4-BE49-F238E27FC236}">
                <a16:creationId xmlns:a16="http://schemas.microsoft.com/office/drawing/2014/main" id="{978100D3-458C-324B-9A8C-492B40339E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9" name="Footer Placeholder 4">
            <a:extLst>
              <a:ext uri="{FF2B5EF4-FFF2-40B4-BE49-F238E27FC236}">
                <a16:creationId xmlns:a16="http://schemas.microsoft.com/office/drawing/2014/main" id="{F013D8F7-7F8B-364A-BA23-89518035A5AA}"/>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20" name="Slide Number Placeholder 5">
            <a:extLst>
              <a:ext uri="{FF2B5EF4-FFF2-40B4-BE49-F238E27FC236}">
                <a16:creationId xmlns:a16="http://schemas.microsoft.com/office/drawing/2014/main" id="{AB21F0E1-D69B-7C4E-A025-096FFAA6C823}"/>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4801269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_Brand Blue">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440211" y="3247194"/>
            <a:ext cx="5016027" cy="1325880"/>
          </a:xfrm>
        </p:spPr>
        <p:txBody>
          <a:bodyPr wrap="square" anchor="b">
            <a:noAutofit/>
          </a:bodyPr>
          <a:lstStyle>
            <a:lvl1pPr>
              <a:lnSpc>
                <a:spcPct val="100000"/>
              </a:lnSpc>
              <a:defRPr sz="6400">
                <a:solidFill>
                  <a:srgbClr val="62D84E"/>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hasCustomPrompt="1"/>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Tree>
    <p:extLst>
      <p:ext uri="{BB962C8B-B14F-4D97-AF65-F5344CB8AC3E}">
        <p14:creationId xmlns:p14="http://schemas.microsoft.com/office/powerpoint/2010/main" val="12446079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ppendix">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440211" y="2834814"/>
            <a:ext cx="8829295" cy="1325880"/>
          </a:xfrm>
        </p:spPr>
        <p:txBody>
          <a:bodyPr wrap="square" anchor="b">
            <a:noAutofit/>
          </a:bodyPr>
          <a:lstStyle>
            <a:lvl1pPr>
              <a:lnSpc>
                <a:spcPct val="100000"/>
              </a:lnSpc>
              <a:defRPr sz="4500">
                <a:solidFill>
                  <a:srgbClr val="62D84E"/>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hasCustomPrompt="1"/>
          </p:nvPr>
        </p:nvSpPr>
        <p:spPr bwMode="gray">
          <a:xfrm>
            <a:off x="440211" y="434430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Tree>
    <p:extLst>
      <p:ext uri="{BB962C8B-B14F-4D97-AF65-F5344CB8AC3E}">
        <p14:creationId xmlns:p14="http://schemas.microsoft.com/office/powerpoint/2010/main" val="25366557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a:xfrm>
            <a:off x="9664700" y="0"/>
            <a:ext cx="2524125" cy="6858000"/>
          </a:xfrm>
          <a:solidFill>
            <a:schemeClr val="bg1">
              <a:lumMod val="95000"/>
            </a:schemeClr>
          </a:solidFill>
        </p:spPr>
        <p:txBody>
          <a:bodyPr anchor="ctr" anchorCtr="0"/>
          <a:lstStyle/>
          <a:p>
            <a:r>
              <a:rPr lang="en-GB"/>
              <a:t>Click icon to add picture</a:t>
            </a:r>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hasCustomPrompt="1"/>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33047831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Now logo">
    <p:bg>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text, clipart&#10;&#10;Description automatically generated">
            <a:extLst>
              <a:ext uri="{FF2B5EF4-FFF2-40B4-BE49-F238E27FC236}">
                <a16:creationId xmlns:a16="http://schemas.microsoft.com/office/drawing/2014/main" id="{7C8ABF82-3299-4F7C-B841-24D506A241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12774" y="2221385"/>
            <a:ext cx="6549887" cy="1884725"/>
          </a:xfrm>
          <a:prstGeom prst="rect">
            <a:avLst/>
          </a:prstGeom>
        </p:spPr>
      </p:pic>
    </p:spTree>
    <p:extLst>
      <p:ext uri="{BB962C8B-B14F-4D97-AF65-F5344CB8AC3E}">
        <p14:creationId xmlns:p14="http://schemas.microsoft.com/office/powerpoint/2010/main" val="313588743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roductions_1">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52D7E0C7-A409-4E3A-8FF5-72702323CBF4}"/>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1B32A747-FDF7-4355-977E-2B2984A6FE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91A9693D-59E4-99BE-B477-2D537ACD7012}"/>
              </a:ext>
            </a:extLst>
          </p:cNvPr>
          <p:cNvPicPr>
            <a:picLocks noChangeAspect="1"/>
          </p:cNvPicPr>
          <p:nvPr userDrawn="1"/>
        </p:nvPicPr>
        <p:blipFill>
          <a:blip r:embed="rId3"/>
          <a:stretch>
            <a:fillRect/>
          </a:stretch>
        </p:blipFill>
        <p:spPr>
          <a:xfrm>
            <a:off x="4199138" y="0"/>
            <a:ext cx="9144001" cy="6858000"/>
          </a:xfrm>
          <a:prstGeom prst="rect">
            <a:avLst/>
          </a:prstGeom>
        </p:spPr>
      </p:pic>
    </p:spTree>
    <p:extLst>
      <p:ext uri="{BB962C8B-B14F-4D97-AF65-F5344CB8AC3E}">
        <p14:creationId xmlns:p14="http://schemas.microsoft.com/office/powerpoint/2010/main" val="379037666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B1EFAC29-19DB-4B7E-A288-7DCFFE7DA872}"/>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50219250-67E3-4520-8EB5-DB5A6A529A8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A95A6145-7165-3DA3-8E6A-6356FBDEF29E}"/>
              </a:ext>
            </a:extLst>
          </p:cNvPr>
          <p:cNvPicPr>
            <a:picLocks noChangeAspect="1"/>
          </p:cNvPicPr>
          <p:nvPr userDrawn="1"/>
        </p:nvPicPr>
        <p:blipFill>
          <a:blip r:embed="rId3" cstate="print">
            <a:extLst>
              <a:ext uri="{28A0092B-C50C-407E-A947-70E740481C1C}">
                <a14:useLocalDpi xmlns:a14="http://schemas.microsoft.com/office/drawing/2010/main"/>
              </a:ext>
            </a:extLst>
          </a:blip>
          <a:srcRect l="3265" r="3265"/>
          <a:stretch/>
        </p:blipFill>
        <p:spPr>
          <a:xfrm>
            <a:off x="5185131" y="647952"/>
            <a:ext cx="7391357" cy="5930838"/>
          </a:xfrm>
          <a:prstGeom prst="rect">
            <a:avLst/>
          </a:prstGeom>
        </p:spPr>
      </p:pic>
    </p:spTree>
    <p:extLst>
      <p:ext uri="{BB962C8B-B14F-4D97-AF65-F5344CB8AC3E}">
        <p14:creationId xmlns:p14="http://schemas.microsoft.com/office/powerpoint/2010/main" val="67218632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ousekeeping">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08C2759F-388B-4FFC-8124-E0F43A3424E4}"/>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466B08DC-317C-4177-9DE3-B0B001AA86CF}"/>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33E5993A-A394-87E5-88CF-2C4F653B671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927016" y="1631189"/>
            <a:ext cx="6135649" cy="4601737"/>
          </a:xfrm>
          <a:prstGeom prst="rect">
            <a:avLst/>
          </a:prstGeom>
        </p:spPr>
      </p:pic>
    </p:spTree>
    <p:extLst>
      <p:ext uri="{BB962C8B-B14F-4D97-AF65-F5344CB8AC3E}">
        <p14:creationId xmlns:p14="http://schemas.microsoft.com/office/powerpoint/2010/main" val="208199490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6" y="1341438"/>
            <a:ext cx="5574920"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30240132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bjectives">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901FB50-541B-4629-A4C9-421D1AE39B78}"/>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5B4D2521-BD14-45C7-93C8-43C3B24980E4}"/>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B659EEFF-8B76-178B-6888-81AEE347046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8537" t="4354" r="14666"/>
          <a:stretch/>
        </p:blipFill>
        <p:spPr>
          <a:xfrm>
            <a:off x="5689937" y="133822"/>
            <a:ext cx="6261432" cy="6724178"/>
          </a:xfrm>
          <a:prstGeom prst="rect">
            <a:avLst/>
          </a:prstGeom>
        </p:spPr>
      </p:pic>
    </p:spTree>
    <p:extLst>
      <p:ext uri="{BB962C8B-B14F-4D97-AF65-F5344CB8AC3E}">
        <p14:creationId xmlns:p14="http://schemas.microsoft.com/office/powerpoint/2010/main" val="283325169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User, Group and Roles">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B0518254-D434-4733-B6D0-678D868493E0}"/>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9165F60E-7AF3-4394-A8A9-5D80FED18144}"/>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1C366A4D-4208-F16B-0634-0FCCDDDB45AF}"/>
              </a:ext>
            </a:extLst>
          </p:cNvPr>
          <p:cNvPicPr>
            <a:picLocks noChangeAspect="1"/>
          </p:cNvPicPr>
          <p:nvPr userDrawn="1"/>
        </p:nvPicPr>
        <p:blipFill>
          <a:blip r:embed="rId3" cstate="print">
            <a:extLst>
              <a:ext uri="{28A0092B-C50C-407E-A947-70E740481C1C}">
                <a14:useLocalDpi xmlns:a14="http://schemas.microsoft.com/office/drawing/2010/main"/>
              </a:ext>
            </a:extLst>
          </a:blip>
          <a:srcRect l="15081" r="15081"/>
          <a:stretch/>
        </p:blipFill>
        <p:spPr>
          <a:xfrm>
            <a:off x="5596803" y="133823"/>
            <a:ext cx="6261432" cy="6724178"/>
          </a:xfrm>
          <a:prstGeom prst="rect">
            <a:avLst/>
          </a:prstGeom>
        </p:spPr>
      </p:pic>
    </p:spTree>
    <p:extLst>
      <p:ext uri="{BB962C8B-B14F-4D97-AF65-F5344CB8AC3E}">
        <p14:creationId xmlns:p14="http://schemas.microsoft.com/office/powerpoint/2010/main" val="27873097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t's a wrap">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26C8FB0-696F-4F5F-8348-410C341F5154}"/>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B4EC62F0-8C34-4CE7-83D7-680122CFCAD5}"/>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D96E554C-2AF7-D46D-0E5F-63CB690B288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3410" t="11418" r="12947" b="10532"/>
          <a:stretch/>
        </p:blipFill>
        <p:spPr>
          <a:xfrm>
            <a:off x="5164245" y="674355"/>
            <a:ext cx="6930918" cy="5509289"/>
          </a:xfrm>
          <a:prstGeom prst="rect">
            <a:avLst/>
          </a:prstGeom>
        </p:spPr>
      </p:pic>
    </p:spTree>
    <p:extLst>
      <p:ext uri="{BB962C8B-B14F-4D97-AF65-F5344CB8AC3E}">
        <p14:creationId xmlns:p14="http://schemas.microsoft.com/office/powerpoint/2010/main" val="280309573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eneric_1">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128EFD39-54A8-40D5-9D88-ACF47B33A647}"/>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E37DF3DD-5D5E-44B7-B680-EAB4E889A28B}"/>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81551095-FA43-65A0-3899-ABAC841FB028}"/>
              </a:ext>
            </a:extLst>
          </p:cNvPr>
          <p:cNvPicPr>
            <a:picLocks noChangeAspect="1"/>
          </p:cNvPicPr>
          <p:nvPr userDrawn="1"/>
        </p:nvPicPr>
        <p:blipFill>
          <a:blip r:embed="rId3"/>
          <a:srcRect/>
          <a:stretch/>
        </p:blipFill>
        <p:spPr>
          <a:xfrm>
            <a:off x="4579459" y="272054"/>
            <a:ext cx="8770307" cy="6577730"/>
          </a:xfrm>
          <a:prstGeom prst="rect">
            <a:avLst/>
          </a:prstGeom>
        </p:spPr>
      </p:pic>
    </p:spTree>
    <p:extLst>
      <p:ext uri="{BB962C8B-B14F-4D97-AF65-F5344CB8AC3E}">
        <p14:creationId xmlns:p14="http://schemas.microsoft.com/office/powerpoint/2010/main" val="293655252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eneric_2">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30D0B2CB-C985-4B05-AD46-D7435174BFB5}"/>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A74C7A8C-8F04-4943-8A64-2BAD2EDF19B1}"/>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CDA2E594-33A4-0CA7-4BBB-44A57CA599E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8814" t="3342" r="13681"/>
          <a:stretch/>
        </p:blipFill>
        <p:spPr>
          <a:xfrm>
            <a:off x="5689937" y="133822"/>
            <a:ext cx="6258324" cy="6720840"/>
          </a:xfrm>
          <a:prstGeom prst="rect">
            <a:avLst/>
          </a:prstGeom>
        </p:spPr>
      </p:pic>
    </p:spTree>
    <p:extLst>
      <p:ext uri="{BB962C8B-B14F-4D97-AF65-F5344CB8AC3E}">
        <p14:creationId xmlns:p14="http://schemas.microsoft.com/office/powerpoint/2010/main" val="161550311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_3">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53510FE-36A4-4849-922F-39927C33443D}"/>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E05672BC-F8B4-43DA-BBEC-97EDD358D462}"/>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761E3933-59C7-7122-8F61-58D2BB315A7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519"/>
          <a:stretch/>
        </p:blipFill>
        <p:spPr>
          <a:xfrm>
            <a:off x="4330700" y="0"/>
            <a:ext cx="7858125" cy="6858000"/>
          </a:xfrm>
          <a:prstGeom prst="rect">
            <a:avLst/>
          </a:prstGeom>
        </p:spPr>
      </p:pic>
    </p:spTree>
    <p:extLst>
      <p:ext uri="{BB962C8B-B14F-4D97-AF65-F5344CB8AC3E}">
        <p14:creationId xmlns:p14="http://schemas.microsoft.com/office/powerpoint/2010/main" val="419852668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eneric_4">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37915A47-A5CA-4494-8882-6D1EDF2FB937}"/>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5F09FAFD-CCD7-4446-8869-03039301F8C8}"/>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1F73617F-E61D-D575-9FEA-D3EC599EE871}"/>
              </a:ext>
            </a:extLst>
          </p:cNvPr>
          <p:cNvPicPr>
            <a:picLocks noChangeAspect="1"/>
          </p:cNvPicPr>
          <p:nvPr userDrawn="1"/>
        </p:nvPicPr>
        <p:blipFill>
          <a:blip r:embed="rId3" cstate="print">
            <a:extLst>
              <a:ext uri="{28A0092B-C50C-407E-A947-70E740481C1C}">
                <a14:useLocalDpi xmlns:a14="http://schemas.microsoft.com/office/drawing/2010/main"/>
              </a:ext>
            </a:extLst>
          </a:blip>
          <a:srcRect l="3265" r="3265"/>
          <a:stretch/>
        </p:blipFill>
        <p:spPr>
          <a:xfrm>
            <a:off x="4520686" y="97471"/>
            <a:ext cx="8077397" cy="6481318"/>
          </a:xfrm>
          <a:prstGeom prst="rect">
            <a:avLst/>
          </a:prstGeom>
        </p:spPr>
      </p:pic>
    </p:spTree>
    <p:extLst>
      <p:ext uri="{BB962C8B-B14F-4D97-AF65-F5344CB8AC3E}">
        <p14:creationId xmlns:p14="http://schemas.microsoft.com/office/powerpoint/2010/main" val="409164377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eneric_5">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547A9C19-D518-496A-B2AA-8D818F4A9C3D}"/>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71253004-4ABB-4D69-A70A-1FBEDB16EC8A}"/>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F5CA86C3-2D96-5F59-8550-4398C7275876}"/>
              </a:ext>
            </a:extLst>
          </p:cNvPr>
          <p:cNvPicPr>
            <a:picLocks noChangeAspect="1"/>
          </p:cNvPicPr>
          <p:nvPr userDrawn="1"/>
        </p:nvPicPr>
        <p:blipFill>
          <a:blip r:embed="rId3"/>
          <a:srcRect/>
          <a:stretch/>
        </p:blipFill>
        <p:spPr>
          <a:xfrm>
            <a:off x="4881837" y="1157007"/>
            <a:ext cx="7511027" cy="5633270"/>
          </a:xfrm>
          <a:prstGeom prst="rect">
            <a:avLst/>
          </a:prstGeom>
        </p:spPr>
      </p:pic>
    </p:spTree>
    <p:extLst>
      <p:ext uri="{BB962C8B-B14F-4D97-AF65-F5344CB8AC3E}">
        <p14:creationId xmlns:p14="http://schemas.microsoft.com/office/powerpoint/2010/main" val="63791344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eneric_6">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23256D9-6A9A-4AF7-99DD-C1E3CEA9983A}"/>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D2979CF1-8918-4DE4-8B0D-AFC4AE283F04}"/>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411CEDFE-A27B-AD6F-8521-2810C823A9CE}"/>
              </a:ext>
            </a:extLst>
          </p:cNvPr>
          <p:cNvPicPr>
            <a:picLocks noChangeAspect="1"/>
          </p:cNvPicPr>
          <p:nvPr userDrawn="1"/>
        </p:nvPicPr>
        <p:blipFill>
          <a:blip r:embed="rId3"/>
          <a:srcRect/>
          <a:stretch/>
        </p:blipFill>
        <p:spPr>
          <a:xfrm>
            <a:off x="5449320" y="1355576"/>
            <a:ext cx="7080373" cy="5310279"/>
          </a:xfrm>
          <a:prstGeom prst="rect">
            <a:avLst/>
          </a:prstGeom>
        </p:spPr>
      </p:pic>
    </p:spTree>
    <p:extLst>
      <p:ext uri="{BB962C8B-B14F-4D97-AF65-F5344CB8AC3E}">
        <p14:creationId xmlns:p14="http://schemas.microsoft.com/office/powerpoint/2010/main" val="309696615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eneric_7">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1C3A5BC-19B5-4785-AE71-DDD82DE2B9D4}"/>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3361E88E-BE6C-4463-BDFA-6B4E871D90B2}"/>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CEBAF27A-9A12-502F-CB33-B820198BD23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456236" y="2169530"/>
            <a:ext cx="6736038" cy="4690872"/>
          </a:xfrm>
          <a:prstGeom prst="rect">
            <a:avLst/>
          </a:prstGeom>
        </p:spPr>
      </p:pic>
    </p:spTree>
    <p:extLst>
      <p:ext uri="{BB962C8B-B14F-4D97-AF65-F5344CB8AC3E}">
        <p14:creationId xmlns:p14="http://schemas.microsoft.com/office/powerpoint/2010/main" val="114988707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hasCustomPrompt="1"/>
          </p:nvPr>
        </p:nvSpPr>
        <p:spPr>
          <a:xfrm>
            <a:off x="448231" y="135340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hasCustomPrompt="1"/>
          </p:nvPr>
        </p:nvSpPr>
        <p:spPr>
          <a:xfrm>
            <a:off x="6073638" y="1353405"/>
            <a:ext cx="523875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hasCustomPrompt="1"/>
          </p:nvPr>
        </p:nvSpPr>
        <p:spPr>
          <a:xfrm>
            <a:off x="441877" y="2032052"/>
            <a:ext cx="5014361"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hasCustomPrompt="1"/>
          </p:nvPr>
        </p:nvSpPr>
        <p:spPr>
          <a:xfrm>
            <a:off x="6073638" y="2032052"/>
            <a:ext cx="4916488"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60784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eneric_8">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C7B05262-16FE-4191-AAFD-4AAC4F3BEACB}"/>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D5217DC0-1909-41B3-96CE-485F6FAA829A}"/>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257BF5CB-B0B3-8222-7758-7961BAD324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42602" y="1135451"/>
            <a:ext cx="3227036" cy="7416681"/>
          </a:xfrm>
          <a:prstGeom prst="rect">
            <a:avLst/>
          </a:prstGeom>
        </p:spPr>
      </p:pic>
    </p:spTree>
    <p:extLst>
      <p:ext uri="{BB962C8B-B14F-4D97-AF65-F5344CB8AC3E}">
        <p14:creationId xmlns:p14="http://schemas.microsoft.com/office/powerpoint/2010/main" val="172067003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eneric_9">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CD4AC0C0-ED90-4552-A20C-7F3601DB909B}"/>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6D52EE26-7ADA-490E-8003-5A340C4EB967}"/>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F1B7AACF-A959-47A4-BFEF-3AB61F94C88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187" t="9797" r="13635" b="16624"/>
          <a:stretch/>
        </p:blipFill>
        <p:spPr>
          <a:xfrm>
            <a:off x="5788025" y="1079878"/>
            <a:ext cx="6400800" cy="4962581"/>
          </a:xfrm>
          <a:prstGeom prst="rect">
            <a:avLst/>
          </a:prstGeom>
        </p:spPr>
      </p:pic>
    </p:spTree>
    <p:extLst>
      <p:ext uri="{BB962C8B-B14F-4D97-AF65-F5344CB8AC3E}">
        <p14:creationId xmlns:p14="http://schemas.microsoft.com/office/powerpoint/2010/main" val="47228543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eneric_10">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FB9EC488-2BC0-43E3-B9AF-2576B0882E3D}"/>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6E476F74-782F-4380-B82C-80E9AF36F125}"/>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2C0D2923-C4D8-713B-58D7-E4A42E856499}"/>
              </a:ext>
            </a:extLst>
          </p:cNvPr>
          <p:cNvPicPr>
            <a:picLocks noChangeAspect="1"/>
          </p:cNvPicPr>
          <p:nvPr userDrawn="1"/>
        </p:nvPicPr>
        <p:blipFill>
          <a:blip r:embed="rId3"/>
          <a:srcRect/>
          <a:stretch/>
        </p:blipFill>
        <p:spPr>
          <a:xfrm>
            <a:off x="5009783" y="1020197"/>
            <a:ext cx="7421523" cy="5566143"/>
          </a:xfrm>
          <a:prstGeom prst="rect">
            <a:avLst/>
          </a:prstGeom>
        </p:spPr>
      </p:pic>
    </p:spTree>
    <p:extLst>
      <p:ext uri="{BB962C8B-B14F-4D97-AF65-F5344CB8AC3E}">
        <p14:creationId xmlns:p14="http://schemas.microsoft.com/office/powerpoint/2010/main" val="374111974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eneric_11">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1F0D5C50-AE85-ADE8-455B-18CC773C2C7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062654" y="457189"/>
            <a:ext cx="7126171" cy="6400810"/>
          </a:xfrm>
          <a:prstGeom prst="rect">
            <a:avLst/>
          </a:prstGeom>
        </p:spPr>
      </p:pic>
    </p:spTree>
    <p:extLst>
      <p:ext uri="{BB962C8B-B14F-4D97-AF65-F5344CB8AC3E}">
        <p14:creationId xmlns:p14="http://schemas.microsoft.com/office/powerpoint/2010/main" val="357693591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eneric_12">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57B1AA3E-CE20-2AEB-800D-431946EAF8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44210" y="969990"/>
            <a:ext cx="5509843" cy="4973017"/>
          </a:xfrm>
          <a:prstGeom prst="rect">
            <a:avLst/>
          </a:prstGeom>
        </p:spPr>
      </p:pic>
    </p:spTree>
    <p:extLst>
      <p:ext uri="{BB962C8B-B14F-4D97-AF65-F5344CB8AC3E}">
        <p14:creationId xmlns:p14="http://schemas.microsoft.com/office/powerpoint/2010/main" val="136410480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eneric_13">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C72B85C7-7CE9-34EF-C8AA-B095CE6922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3915" t="8940" r="18598" b="12085"/>
          <a:stretch/>
        </p:blipFill>
        <p:spPr>
          <a:xfrm>
            <a:off x="4425375" y="-50800"/>
            <a:ext cx="8614786" cy="7560734"/>
          </a:xfrm>
          <a:prstGeom prst="rect">
            <a:avLst/>
          </a:prstGeom>
        </p:spPr>
      </p:pic>
    </p:spTree>
    <p:extLst>
      <p:ext uri="{BB962C8B-B14F-4D97-AF65-F5344CB8AC3E}">
        <p14:creationId xmlns:p14="http://schemas.microsoft.com/office/powerpoint/2010/main" val="217001265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eneric_14">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6C0D954B-D9AC-A602-0B3C-D76CCE8B6B5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0562" t="10014" r="14674" b="9998"/>
          <a:stretch/>
        </p:blipFill>
        <p:spPr>
          <a:xfrm>
            <a:off x="4703806" y="395032"/>
            <a:ext cx="7391357" cy="5930838"/>
          </a:xfrm>
          <a:prstGeom prst="rect">
            <a:avLst/>
          </a:prstGeom>
        </p:spPr>
      </p:pic>
    </p:spTree>
    <p:extLst>
      <p:ext uri="{BB962C8B-B14F-4D97-AF65-F5344CB8AC3E}">
        <p14:creationId xmlns:p14="http://schemas.microsoft.com/office/powerpoint/2010/main" val="408529439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eneric_15">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26D5463F-7DA7-CE1A-5CCA-1A5C3F1AA5F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9635" t="5362" r="14272" b="4551"/>
          <a:stretch/>
        </p:blipFill>
        <p:spPr>
          <a:xfrm>
            <a:off x="5927393" y="301557"/>
            <a:ext cx="6261432" cy="6400800"/>
          </a:xfrm>
          <a:prstGeom prst="rect">
            <a:avLst/>
          </a:prstGeom>
        </p:spPr>
      </p:pic>
    </p:spTree>
    <p:extLst>
      <p:ext uri="{BB962C8B-B14F-4D97-AF65-F5344CB8AC3E}">
        <p14:creationId xmlns:p14="http://schemas.microsoft.com/office/powerpoint/2010/main" val="136048671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eneric_16">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31BC6C44-3425-823F-3F22-CAD0E6558724}"/>
              </a:ext>
            </a:extLst>
          </p:cNvPr>
          <p:cNvPicPr>
            <a:picLocks noChangeAspect="1"/>
          </p:cNvPicPr>
          <p:nvPr userDrawn="1"/>
        </p:nvPicPr>
        <p:blipFill>
          <a:blip r:embed="rId3"/>
          <a:srcRect/>
          <a:stretch/>
        </p:blipFill>
        <p:spPr>
          <a:xfrm>
            <a:off x="4293015" y="590834"/>
            <a:ext cx="8586280" cy="6439710"/>
          </a:xfrm>
          <a:prstGeom prst="rect">
            <a:avLst/>
          </a:prstGeom>
        </p:spPr>
      </p:pic>
    </p:spTree>
    <p:extLst>
      <p:ext uri="{BB962C8B-B14F-4D97-AF65-F5344CB8AC3E}">
        <p14:creationId xmlns:p14="http://schemas.microsoft.com/office/powerpoint/2010/main" val="269888765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eneric_17">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AEE4C274-AF50-B6AC-7AD6-38A9158B947B}"/>
              </a:ext>
            </a:extLst>
          </p:cNvPr>
          <p:cNvPicPr>
            <a:picLocks noChangeAspect="1"/>
          </p:cNvPicPr>
          <p:nvPr userDrawn="1"/>
        </p:nvPicPr>
        <p:blipFill>
          <a:blip r:embed="rId3" cstate="print">
            <a:extLst>
              <a:ext uri="{28A0092B-C50C-407E-A947-70E740481C1C}">
                <a14:useLocalDpi xmlns:a14="http://schemas.microsoft.com/office/drawing/2010/main"/>
              </a:ext>
            </a:extLst>
          </a:blip>
          <a:srcRect l="5739" r="5739"/>
          <a:stretch/>
        </p:blipFill>
        <p:spPr>
          <a:xfrm>
            <a:off x="5809990" y="266162"/>
            <a:ext cx="7649851" cy="6481318"/>
          </a:xfrm>
          <a:prstGeom prst="rect">
            <a:avLst/>
          </a:prstGeom>
        </p:spPr>
      </p:pic>
    </p:spTree>
    <p:extLst>
      <p:ext uri="{BB962C8B-B14F-4D97-AF65-F5344CB8AC3E}">
        <p14:creationId xmlns:p14="http://schemas.microsoft.com/office/powerpoint/2010/main" val="46345471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hasCustomPrompt="1"/>
          </p:nvPr>
        </p:nvSpPr>
        <p:spPr>
          <a:xfrm>
            <a:off x="4298433"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15498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ext Placeholder 24">
            <a:extLst>
              <a:ext uri="{FF2B5EF4-FFF2-40B4-BE49-F238E27FC236}">
                <a16:creationId xmlns:a16="http://schemas.microsoft.com/office/drawing/2014/main" id="{F893170B-6C3A-44FC-B5A0-0BDCF92DD82A}"/>
              </a:ext>
            </a:extLst>
          </p:cNvPr>
          <p:cNvSpPr>
            <a:spLocks noGrp="1"/>
          </p:cNvSpPr>
          <p:nvPr>
            <p:ph type="body" sz="quarter" idx="12" hasCustomPrompt="1"/>
          </p:nvPr>
        </p:nvSpPr>
        <p:spPr>
          <a:xfrm>
            <a:off x="44823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0CF88FF3-BB22-42CF-91F9-F2635D7ECCBF}"/>
              </a:ext>
            </a:extLst>
          </p:cNvPr>
          <p:cNvCxnSpPr/>
          <p:nvPr userDrawn="1"/>
        </p:nvCxnSpPr>
        <p:spPr>
          <a:xfrm>
            <a:off x="55086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B52587-8BF6-46CD-A8A4-633ADCDBF17E}"/>
              </a:ext>
            </a:extLst>
          </p:cNvPr>
          <p:cNvCxnSpPr/>
          <p:nvPr userDrawn="1"/>
        </p:nvCxnSpPr>
        <p:spPr>
          <a:xfrm>
            <a:off x="55086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E5099D-E46E-42A8-A893-636567FD7A91}"/>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35" name="Text Placeholder 24">
            <a:extLst>
              <a:ext uri="{FF2B5EF4-FFF2-40B4-BE49-F238E27FC236}">
                <a16:creationId xmlns:a16="http://schemas.microsoft.com/office/drawing/2014/main" id="{7AE21221-05FA-4E93-81CB-3898BC716FC9}"/>
              </a:ext>
            </a:extLst>
          </p:cNvPr>
          <p:cNvSpPr>
            <a:spLocks noGrp="1"/>
          </p:cNvSpPr>
          <p:nvPr>
            <p:ph type="body" sz="quarter" idx="15" hasCustomPrompt="1"/>
          </p:nvPr>
        </p:nvSpPr>
        <p:spPr>
          <a:xfrm>
            <a:off x="4298433"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6" name="Straight Connector 35">
            <a:extLst>
              <a:ext uri="{FF2B5EF4-FFF2-40B4-BE49-F238E27FC236}">
                <a16:creationId xmlns:a16="http://schemas.microsoft.com/office/drawing/2014/main" id="{860CEC19-F179-4F60-B68C-62050C9BE87A}"/>
              </a:ext>
            </a:extLst>
          </p:cNvPr>
          <p:cNvCxnSpPr/>
          <p:nvPr userDrawn="1"/>
        </p:nvCxnSpPr>
        <p:spPr>
          <a:xfrm>
            <a:off x="4401065"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1D329-3C35-45F2-897F-73214700019B}"/>
              </a:ext>
            </a:extLst>
          </p:cNvPr>
          <p:cNvCxnSpPr/>
          <p:nvPr userDrawn="1"/>
        </p:nvCxnSpPr>
        <p:spPr>
          <a:xfrm>
            <a:off x="4401065"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ED4466-2D2A-4666-BEC4-61DFBF1578B7}"/>
              </a:ext>
            </a:extLst>
          </p:cNvPr>
          <p:cNvSpPr txBox="1"/>
          <p:nvPr userDrawn="1"/>
        </p:nvSpPr>
        <p:spPr>
          <a:xfrm>
            <a:off x="4304591" y="1266928"/>
            <a:ext cx="357790" cy="276999"/>
          </a:xfrm>
          <a:prstGeom prst="rect">
            <a:avLst/>
          </a:prstGeom>
          <a:noFill/>
        </p:spPr>
        <p:txBody>
          <a:bodyPr wrap="none" rtlCol="0">
            <a:spAutoFit/>
          </a:bodyPr>
          <a:lstStyle/>
          <a:p>
            <a:pPr algn="l"/>
            <a:r>
              <a:rPr lang="en-US" sz="1200" b="1"/>
              <a:t>02</a:t>
            </a:r>
          </a:p>
        </p:txBody>
      </p:sp>
      <p:sp>
        <p:nvSpPr>
          <p:cNvPr id="39" name="Text Placeholder 24">
            <a:extLst>
              <a:ext uri="{FF2B5EF4-FFF2-40B4-BE49-F238E27FC236}">
                <a16:creationId xmlns:a16="http://schemas.microsoft.com/office/drawing/2014/main" id="{E4F1CE22-F61D-4F7A-89B5-3536651ED31C}"/>
              </a:ext>
            </a:extLst>
          </p:cNvPr>
          <p:cNvSpPr>
            <a:spLocks noGrp="1"/>
          </p:cNvSpPr>
          <p:nvPr>
            <p:ph type="body" sz="quarter" idx="17" hasCustomPrompt="1"/>
          </p:nvPr>
        </p:nvSpPr>
        <p:spPr>
          <a:xfrm>
            <a:off x="816134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40" name="Straight Connector 39">
            <a:extLst>
              <a:ext uri="{FF2B5EF4-FFF2-40B4-BE49-F238E27FC236}">
                <a16:creationId xmlns:a16="http://schemas.microsoft.com/office/drawing/2014/main" id="{DBB3B9F2-8383-4D12-A098-74AD30137449}"/>
              </a:ext>
            </a:extLst>
          </p:cNvPr>
          <p:cNvCxnSpPr/>
          <p:nvPr userDrawn="1"/>
        </p:nvCxnSpPr>
        <p:spPr>
          <a:xfrm>
            <a:off x="826397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8F29E1-02F9-433A-B1B3-EE1FC4F563B7}"/>
              </a:ext>
            </a:extLst>
          </p:cNvPr>
          <p:cNvCxnSpPr/>
          <p:nvPr userDrawn="1"/>
        </p:nvCxnSpPr>
        <p:spPr>
          <a:xfrm>
            <a:off x="826397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395434C-83FC-4DBE-8631-51C0CE85CAF9}"/>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31546670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C11EB18A-564B-2721-EF78-B82BC87D7C20}"/>
              </a:ext>
            </a:extLst>
          </p:cNvPr>
          <p:cNvSpPr txBox="1">
            <a:spLocks/>
          </p:cNvSpPr>
          <p:nvPr userDrawn="1"/>
        </p:nvSpPr>
        <p:spPr>
          <a:xfrm>
            <a:off x="423609" y="5214235"/>
            <a:ext cx="7839329" cy="65881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600"/>
              </a:spcAft>
              <a:buFontTx/>
              <a:buNone/>
              <a:defRPr sz="2400" b="0" kern="1200">
                <a:solidFill>
                  <a:schemeClr val="bg1"/>
                </a:solidFill>
                <a:latin typeface="+mn-lt"/>
                <a:ea typeface="+mn-ea"/>
                <a:cs typeface="+mn-cs"/>
              </a:defRPr>
            </a:lvl1pPr>
            <a:lvl2pPr marL="457200" indent="0" algn="l" defTabSz="914400" rtl="0" eaLnBrk="1" latinLnBrk="0" hangingPunct="1">
              <a:lnSpc>
                <a:spcPct val="100000"/>
              </a:lnSpc>
              <a:spcBef>
                <a:spcPts val="400"/>
              </a:spcBef>
              <a:spcAft>
                <a:spcPts val="600"/>
              </a:spcAft>
              <a:buFontTx/>
              <a:buNone/>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9889018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uthor Note_1">
    <p:bg>
      <p:bgPr>
        <a:solidFill>
          <a:srgbClr val="FC778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5359"/>
            <a:ext cx="11189907" cy="482366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hasCustomPrompt="1"/>
          </p:nvPr>
        </p:nvSpPr>
        <p:spPr>
          <a:xfrm>
            <a:off x="456565" y="826053"/>
            <a:ext cx="11190563" cy="365760"/>
          </a:xfrm>
        </p:spPr>
        <p:txBody>
          <a:bodyPr vert="horz" lIns="91440" tIns="45720" rIns="91440" bIns="45720" rtlCol="0">
            <a:noAutofit/>
          </a:bodyPr>
          <a:lstStyle>
            <a:lvl1pPr marL="0" indent="0">
              <a:buNone/>
              <a:defRPr lang="en-US" sz="2000" b="1" dirty="0">
                <a:solidFill>
                  <a:schemeClr val="accent6"/>
                </a:solidFill>
              </a:defRPr>
            </a:lvl1pPr>
          </a:lstStyle>
          <a:p>
            <a:pPr marL="228600" lvl="0" indent="-228600"/>
            <a:r>
              <a:rPr lang="en-GB"/>
              <a:t>Click to edit master text styles</a:t>
            </a:r>
          </a:p>
        </p:txBody>
      </p:sp>
      <p:sp>
        <p:nvSpPr>
          <p:cNvPr id="6" name="Slide Number Placeholder 5">
            <a:extLst>
              <a:ext uri="{FF2B5EF4-FFF2-40B4-BE49-F238E27FC236}">
                <a16:creationId xmlns:a16="http://schemas.microsoft.com/office/drawing/2014/main" id="{BE5093BA-9093-92B3-7D5D-9430C0611FE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pic>
        <p:nvPicPr>
          <p:cNvPr id="8" name="Picture 15">
            <a:extLst>
              <a:ext uri="{FF2B5EF4-FFF2-40B4-BE49-F238E27FC236}">
                <a16:creationId xmlns:a16="http://schemas.microsoft.com/office/drawing/2014/main" id="{E347330C-80B9-AD1E-7641-F2588A4E08E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78372" y="6355437"/>
            <a:ext cx="980591" cy="280168"/>
          </a:xfrm>
          <a:prstGeom prst="rect">
            <a:avLst/>
          </a:prstGeom>
        </p:spPr>
      </p:pic>
      <p:cxnSp>
        <p:nvCxnSpPr>
          <p:cNvPr id="4" name="Straight Connector 3">
            <a:extLst>
              <a:ext uri="{FF2B5EF4-FFF2-40B4-BE49-F238E27FC236}">
                <a16:creationId xmlns:a16="http://schemas.microsoft.com/office/drawing/2014/main" id="{C2CA6D08-6789-679A-4A91-70BDF4EBD55D}"/>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306DBD0-3D6C-7283-B1F5-9AA69A69FBA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558924" y="6324600"/>
            <a:ext cx="530225" cy="355600"/>
          </a:xfrm>
          <a:prstGeom prst="rect">
            <a:avLst/>
          </a:prstGeom>
        </p:spPr>
      </p:pic>
    </p:spTree>
    <p:extLst>
      <p:ext uri="{BB962C8B-B14F-4D97-AF65-F5344CB8AC3E}">
        <p14:creationId xmlns:p14="http://schemas.microsoft.com/office/powerpoint/2010/main" val="192366662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346814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7">
            <a:extLst>
              <a:ext uri="{FF2B5EF4-FFF2-40B4-BE49-F238E27FC236}">
                <a16:creationId xmlns:a16="http://schemas.microsoft.com/office/drawing/2014/main" id="{D8E0D42E-679E-40AA-B71B-E9828D62A9A8}"/>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6039376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lined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2006444"/>
            <a:ext cx="11189907" cy="416258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hasCustomPrompt="1"/>
          </p:nvPr>
        </p:nvSpPr>
        <p:spPr>
          <a:xfrm>
            <a:off x="447421" y="1481981"/>
            <a:ext cx="11190563" cy="365760"/>
          </a:xfrm>
        </p:spPr>
        <p:txBody>
          <a:bodyPr vert="horz" lIns="91440" tIns="45720" rIns="91440" bIns="45720" rtlCol="0">
            <a:noAutofit/>
          </a:bodyPr>
          <a:lstStyle>
            <a:lvl1pPr marL="0" indent="0">
              <a:buNone/>
              <a:defRPr lang="en-US" sz="2000" dirty="0"/>
            </a:lvl1pPr>
          </a:lstStyle>
          <a:p>
            <a:pPr marL="228600" lvl="0" indent="-228600"/>
            <a:r>
              <a:rPr lang="en-GB"/>
              <a:t>Click to edit master text styles</a:t>
            </a:r>
          </a:p>
        </p:txBody>
      </p:sp>
      <p:sp>
        <p:nvSpPr>
          <p:cNvPr id="5" name="TextBox 4">
            <a:extLst>
              <a:ext uri="{FF2B5EF4-FFF2-40B4-BE49-F238E27FC236}">
                <a16:creationId xmlns:a16="http://schemas.microsoft.com/office/drawing/2014/main" id="{BDC910F8-1C41-FECF-7EA2-E4F8ACD70E8A}"/>
              </a:ext>
            </a:extLst>
          </p:cNvPr>
          <p:cNvSpPr txBox="1"/>
          <p:nvPr userDrawn="1"/>
        </p:nvSpPr>
        <p:spPr>
          <a:xfrm>
            <a:off x="10638971" y="6516914"/>
            <a:ext cx="0" cy="0"/>
          </a:xfrm>
          <a:prstGeom prst="rect">
            <a:avLst/>
          </a:prstGeom>
          <a:noFill/>
        </p:spPr>
        <p:txBody>
          <a:bodyPr wrap="none" rtlCol="0">
            <a:noAutofit/>
          </a:bodyPr>
          <a:lstStyle/>
          <a:p>
            <a:pPr algn="l">
              <a:spcBef>
                <a:spcPts val="300"/>
              </a:spcBef>
            </a:pPr>
            <a:endParaRPr lang="en-US" sz="1600"/>
          </a:p>
        </p:txBody>
      </p:sp>
    </p:spTree>
    <p:extLst>
      <p:ext uri="{BB962C8B-B14F-4D97-AF65-F5344CB8AC3E}">
        <p14:creationId xmlns:p14="http://schemas.microsoft.com/office/powerpoint/2010/main" val="46111365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199320074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6" y="1341438"/>
            <a:ext cx="5574920"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5323832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hasCustomPrompt="1"/>
          </p:nvPr>
        </p:nvSpPr>
        <p:spPr>
          <a:xfrm>
            <a:off x="448231" y="135340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hasCustomPrompt="1"/>
          </p:nvPr>
        </p:nvSpPr>
        <p:spPr>
          <a:xfrm>
            <a:off x="6073638" y="1353405"/>
            <a:ext cx="523875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hasCustomPrompt="1"/>
          </p:nvPr>
        </p:nvSpPr>
        <p:spPr>
          <a:xfrm>
            <a:off x="441877" y="2032052"/>
            <a:ext cx="5014361"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hasCustomPrompt="1"/>
          </p:nvPr>
        </p:nvSpPr>
        <p:spPr>
          <a:xfrm>
            <a:off x="6073638" y="2032052"/>
            <a:ext cx="4916488"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978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hasCustomPrompt="1"/>
          </p:nvPr>
        </p:nvSpPr>
        <p:spPr>
          <a:xfrm>
            <a:off x="4298433"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15498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ext Placeholder 24">
            <a:extLst>
              <a:ext uri="{FF2B5EF4-FFF2-40B4-BE49-F238E27FC236}">
                <a16:creationId xmlns:a16="http://schemas.microsoft.com/office/drawing/2014/main" id="{F893170B-6C3A-44FC-B5A0-0BDCF92DD82A}"/>
              </a:ext>
            </a:extLst>
          </p:cNvPr>
          <p:cNvSpPr>
            <a:spLocks noGrp="1"/>
          </p:cNvSpPr>
          <p:nvPr>
            <p:ph type="body" sz="quarter" idx="12" hasCustomPrompt="1"/>
          </p:nvPr>
        </p:nvSpPr>
        <p:spPr>
          <a:xfrm>
            <a:off x="44823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0CF88FF3-BB22-42CF-91F9-F2635D7ECCBF}"/>
              </a:ext>
            </a:extLst>
          </p:cNvPr>
          <p:cNvCxnSpPr/>
          <p:nvPr userDrawn="1"/>
        </p:nvCxnSpPr>
        <p:spPr>
          <a:xfrm>
            <a:off x="55086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B52587-8BF6-46CD-A8A4-633ADCDBF17E}"/>
              </a:ext>
            </a:extLst>
          </p:cNvPr>
          <p:cNvCxnSpPr/>
          <p:nvPr userDrawn="1"/>
        </p:nvCxnSpPr>
        <p:spPr>
          <a:xfrm>
            <a:off x="55086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E5099D-E46E-42A8-A893-636567FD7A91}"/>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35" name="Text Placeholder 24">
            <a:extLst>
              <a:ext uri="{FF2B5EF4-FFF2-40B4-BE49-F238E27FC236}">
                <a16:creationId xmlns:a16="http://schemas.microsoft.com/office/drawing/2014/main" id="{7AE21221-05FA-4E93-81CB-3898BC716FC9}"/>
              </a:ext>
            </a:extLst>
          </p:cNvPr>
          <p:cNvSpPr>
            <a:spLocks noGrp="1"/>
          </p:cNvSpPr>
          <p:nvPr>
            <p:ph type="body" sz="quarter" idx="15" hasCustomPrompt="1"/>
          </p:nvPr>
        </p:nvSpPr>
        <p:spPr>
          <a:xfrm>
            <a:off x="4298433"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6" name="Straight Connector 35">
            <a:extLst>
              <a:ext uri="{FF2B5EF4-FFF2-40B4-BE49-F238E27FC236}">
                <a16:creationId xmlns:a16="http://schemas.microsoft.com/office/drawing/2014/main" id="{860CEC19-F179-4F60-B68C-62050C9BE87A}"/>
              </a:ext>
            </a:extLst>
          </p:cNvPr>
          <p:cNvCxnSpPr/>
          <p:nvPr userDrawn="1"/>
        </p:nvCxnSpPr>
        <p:spPr>
          <a:xfrm>
            <a:off x="4401065"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1D329-3C35-45F2-897F-73214700019B}"/>
              </a:ext>
            </a:extLst>
          </p:cNvPr>
          <p:cNvCxnSpPr/>
          <p:nvPr userDrawn="1"/>
        </p:nvCxnSpPr>
        <p:spPr>
          <a:xfrm>
            <a:off x="4401065"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ED4466-2D2A-4666-BEC4-61DFBF1578B7}"/>
              </a:ext>
            </a:extLst>
          </p:cNvPr>
          <p:cNvSpPr txBox="1"/>
          <p:nvPr userDrawn="1"/>
        </p:nvSpPr>
        <p:spPr>
          <a:xfrm>
            <a:off x="4304591" y="1266928"/>
            <a:ext cx="357790" cy="276999"/>
          </a:xfrm>
          <a:prstGeom prst="rect">
            <a:avLst/>
          </a:prstGeom>
          <a:noFill/>
        </p:spPr>
        <p:txBody>
          <a:bodyPr wrap="none" rtlCol="0">
            <a:spAutoFit/>
          </a:bodyPr>
          <a:lstStyle/>
          <a:p>
            <a:pPr algn="l"/>
            <a:r>
              <a:rPr lang="en-US" sz="1200" b="1"/>
              <a:t>02</a:t>
            </a:r>
          </a:p>
        </p:txBody>
      </p:sp>
      <p:sp>
        <p:nvSpPr>
          <p:cNvPr id="39" name="Text Placeholder 24">
            <a:extLst>
              <a:ext uri="{FF2B5EF4-FFF2-40B4-BE49-F238E27FC236}">
                <a16:creationId xmlns:a16="http://schemas.microsoft.com/office/drawing/2014/main" id="{E4F1CE22-F61D-4F7A-89B5-3536651ED31C}"/>
              </a:ext>
            </a:extLst>
          </p:cNvPr>
          <p:cNvSpPr>
            <a:spLocks noGrp="1"/>
          </p:cNvSpPr>
          <p:nvPr>
            <p:ph type="body" sz="quarter" idx="17" hasCustomPrompt="1"/>
          </p:nvPr>
        </p:nvSpPr>
        <p:spPr>
          <a:xfrm>
            <a:off x="816134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40" name="Straight Connector 39">
            <a:extLst>
              <a:ext uri="{FF2B5EF4-FFF2-40B4-BE49-F238E27FC236}">
                <a16:creationId xmlns:a16="http://schemas.microsoft.com/office/drawing/2014/main" id="{DBB3B9F2-8383-4D12-A098-74AD30137449}"/>
              </a:ext>
            </a:extLst>
          </p:cNvPr>
          <p:cNvCxnSpPr/>
          <p:nvPr userDrawn="1"/>
        </p:nvCxnSpPr>
        <p:spPr>
          <a:xfrm>
            <a:off x="826397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8F29E1-02F9-433A-B1B3-EE1FC4F563B7}"/>
              </a:ext>
            </a:extLst>
          </p:cNvPr>
          <p:cNvCxnSpPr/>
          <p:nvPr userDrawn="1"/>
        </p:nvCxnSpPr>
        <p:spPr>
          <a:xfrm>
            <a:off x="826397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395434C-83FC-4DBE-8631-51C0CE85CAF9}"/>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38466410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6150539"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15053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31447772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1791678"/>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3263893"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1791678"/>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3257540"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266928"/>
            <a:ext cx="357790" cy="276999"/>
          </a:xfrm>
          <a:prstGeom prst="rect">
            <a:avLst/>
          </a:prstGeom>
          <a:noFill/>
        </p:spPr>
        <p:txBody>
          <a:bodyPr wrap="none" rtlCol="0">
            <a:spAutoFit/>
          </a:bodyPr>
          <a:lstStyle/>
          <a:p>
            <a:pPr algn="l"/>
            <a:r>
              <a:rPr lang="en-US" sz="1200" b="1"/>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6068418"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1791678"/>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6062065"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266928"/>
            <a:ext cx="357790" cy="276999"/>
          </a:xfrm>
          <a:prstGeom prst="rect">
            <a:avLst/>
          </a:prstGeom>
          <a:noFill/>
        </p:spPr>
        <p:txBody>
          <a:bodyPr wrap="none" rtlCol="0">
            <a:spAutoFit/>
          </a:bodyPr>
          <a:lstStyle/>
          <a:p>
            <a:pPr algn="l"/>
            <a:r>
              <a:rPr lang="en-US" sz="1200" b="1"/>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8879296"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1791678"/>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8872943"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266928"/>
            <a:ext cx="357790" cy="276999"/>
          </a:xfrm>
          <a:prstGeom prst="rect">
            <a:avLst/>
          </a:prstGeom>
          <a:noFill/>
        </p:spPr>
        <p:txBody>
          <a:bodyPr wrap="none" rtlCol="0">
            <a:spAutoFit/>
          </a:bodyPr>
          <a:lstStyle/>
          <a:p>
            <a:pPr algn="l"/>
            <a:r>
              <a:rPr lang="en-US" sz="1200" b="1"/>
              <a:t>04</a:t>
            </a:r>
          </a:p>
        </p:txBody>
      </p:sp>
    </p:spTree>
    <p:extLst>
      <p:ext uri="{BB962C8B-B14F-4D97-AF65-F5344CB8AC3E}">
        <p14:creationId xmlns:p14="http://schemas.microsoft.com/office/powerpoint/2010/main" val="34194884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449251" y="320902"/>
            <a:ext cx="11188711" cy="641123"/>
          </a:xfrm>
        </p:spPr>
        <p:txBody>
          <a:bodyPr>
            <a:noAutofit/>
          </a:bodyPr>
          <a:lstStyle/>
          <a:p>
            <a:r>
              <a:rPr lang="en-GB"/>
              <a:t>Click to edit master title style</a:t>
            </a:r>
            <a:endParaRPr lang="en-US"/>
          </a:p>
        </p:txBody>
      </p:sp>
    </p:spTree>
    <p:extLst>
      <p:ext uri="{BB962C8B-B14F-4D97-AF65-F5344CB8AC3E}">
        <p14:creationId xmlns:p14="http://schemas.microsoft.com/office/powerpoint/2010/main" val="9696883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GB"/>
              <a:t>Click to edit Master title style</a:t>
            </a:r>
            <a:endParaRPr lang="en-US"/>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350962"/>
            <a:ext cx="11091861" cy="4817116"/>
          </a:xfrm>
        </p:spPr>
        <p:txBody>
          <a:bodyPr>
            <a:noAutofit/>
          </a:bodyPr>
          <a:lstStyle/>
          <a:p>
            <a:r>
              <a:rPr lang="en-GB"/>
              <a:t>Click icon to add table</a:t>
            </a:r>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816864"/>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313262424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6" y="1682998"/>
            <a:ext cx="9375775" cy="1325880"/>
          </a:xfrm>
        </p:spPr>
        <p:txBody>
          <a:bodyPr anchor="b">
            <a:noAutofit/>
          </a:bodyPr>
          <a:lstStyle>
            <a:lvl1pPr>
              <a:lnSpc>
                <a:spcPct val="100000"/>
              </a:lnSpc>
              <a:defRPr sz="4499">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6" y="2988042"/>
            <a:ext cx="9375775"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1"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158995654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7313295"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7313295" cy="685801"/>
          </a:xfrm>
        </p:spPr>
        <p:txBody>
          <a:bodyPr wrap="square" tIns="91440" rIns="457200">
            <a:normAutofit/>
          </a:bodyPr>
          <a:lstStyle>
            <a:lvl1pPr marL="0" inden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4037548" cy="6858000"/>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7313295"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7313295" cy="457201"/>
          </a:xfrm>
        </p:spPr>
        <p:txBody>
          <a:bodyPr wrap="square" tIns="91440" rIns="457200">
            <a:normAutofit/>
          </a:bodyPr>
          <a:lstStyle>
            <a:lvl1pPr marL="0" indent="0">
              <a:buNone/>
              <a:defRPr sz="12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254842887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Tree>
    <p:extLst>
      <p:ext uri="{BB962C8B-B14F-4D97-AF65-F5344CB8AC3E}">
        <p14:creationId xmlns:p14="http://schemas.microsoft.com/office/powerpoint/2010/main" val="3763861993"/>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userDrawn="1"/>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userDrawn="1"/>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88825" cy="4343400"/>
          </a:xfrm>
          <a:solidFill>
            <a:schemeClr val="tx1"/>
          </a:solidFill>
        </p:spPr>
        <p:txBody>
          <a:bodyP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7836" y="6200198"/>
            <a:ext cx="2713658"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08574" y="6200198"/>
            <a:ext cx="2742486"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Tree>
    <p:extLst>
      <p:ext uri="{BB962C8B-B14F-4D97-AF65-F5344CB8AC3E}">
        <p14:creationId xmlns:p14="http://schemas.microsoft.com/office/powerpoint/2010/main" val="33507138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6856214"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6856214" cy="685801"/>
          </a:xfrm>
        </p:spPr>
        <p:txBody>
          <a:bodyPr wrap="square" tIns="91440" rIns="457200">
            <a:normAutofit/>
          </a:bodyPr>
          <a:lstStyle>
            <a:lvl1pPr marL="0" indent="0">
              <a:buNone/>
              <a:defRPr sz="1799">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3963144"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6856214"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6856214" cy="457201"/>
          </a:xfrm>
        </p:spPr>
        <p:txBody>
          <a:bodyPr wrap="square" tIns="91440" rIns="457200">
            <a:normAutofit/>
          </a:bodyPr>
          <a:lstStyle>
            <a:lvl1pPr marL="0" indent="0">
              <a:buNone/>
              <a:defRPr sz="12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userDrawn="1"/>
        </p:nvGrpSpPr>
        <p:grpSpPr>
          <a:xfrm rot="16200000" flipH="1">
            <a:off x="8722624" y="3394602"/>
            <a:ext cx="6858000" cy="74404"/>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60723680"/>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userDrawn="1"/>
        </p:nvGrpSpPr>
        <p:grpSpPr>
          <a:xfrm rot="16200000" flipH="1">
            <a:off x="-3389174" y="3394602"/>
            <a:ext cx="6858000" cy="74404"/>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15161530"/>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0251" y="0"/>
            <a:ext cx="6934170"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userDrawn="1"/>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4113728" cy="2286000"/>
          </a:xfrm>
          <a:prstGeom prst="rect">
            <a:avLst/>
          </a:prstGeom>
        </p:spPr>
        <p:txBody>
          <a:bodyPr wrap="square" rIns="457200" bIns="91440" anchor="b">
            <a:noAutofit/>
          </a:bodyPr>
          <a:lstStyle>
            <a:lvl1pPr>
              <a:defRPr sz="2799">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4113728"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userDrawn="1"/>
        </p:nvGrpSpPr>
        <p:grpSpPr>
          <a:xfrm rot="16200000" flipH="1">
            <a:off x="8722624" y="3394602"/>
            <a:ext cx="6858000" cy="74404"/>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905138911"/>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1"/>
            <a:ext cx="5942053" cy="4343399"/>
          </a:xfrm>
        </p:spPr>
        <p:txBody>
          <a:bodyPr tIns="182880" rIns="0">
            <a:normAutofit/>
          </a:bodyPr>
          <a:lstStyle>
            <a:lvl1pPr marL="0" indent="0">
              <a:lnSpc>
                <a:spcPct val="100000"/>
              </a:lnSpc>
              <a:buNone/>
              <a:defRPr sz="1799" b="1" i="0">
                <a:solidFill>
                  <a:schemeClr val="tx2"/>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441" y="685800"/>
            <a:ext cx="5942052"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2224827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9.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image" Target="../media/image8.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image" Target="../media/image1.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theme" Target="../theme/theme2.xml"/><Relationship Id="rId8"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image" Target="../media/image16.png"/><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theme" Target="../theme/theme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4.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image" Target="../media/image9.png"/><Relationship Id="rId2" Type="http://schemas.openxmlformats.org/officeDocument/2006/relationships/slideLayout" Target="../slideLayouts/slideLayout82.xml"/><Relationship Id="rId16" Type="http://schemas.openxmlformats.org/officeDocument/2006/relationships/image" Target="../media/image3.sv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2.png"/><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16.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8.xml"/><Relationship Id="rId117" Type="http://schemas.openxmlformats.org/officeDocument/2006/relationships/slideLayout" Target="../slideLayouts/slideLayout209.xml"/><Relationship Id="rId21" Type="http://schemas.openxmlformats.org/officeDocument/2006/relationships/slideLayout" Target="../slideLayouts/slideLayout113.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63" Type="http://schemas.openxmlformats.org/officeDocument/2006/relationships/slideLayout" Target="../slideLayouts/slideLayout155.xml"/><Relationship Id="rId68" Type="http://schemas.openxmlformats.org/officeDocument/2006/relationships/slideLayout" Target="../slideLayouts/slideLayout160.xml"/><Relationship Id="rId84" Type="http://schemas.openxmlformats.org/officeDocument/2006/relationships/slideLayout" Target="../slideLayouts/slideLayout176.xml"/><Relationship Id="rId89" Type="http://schemas.openxmlformats.org/officeDocument/2006/relationships/slideLayout" Target="../slideLayouts/slideLayout181.xml"/><Relationship Id="rId112" Type="http://schemas.openxmlformats.org/officeDocument/2006/relationships/slideLayout" Target="../slideLayouts/slideLayout204.xml"/><Relationship Id="rId16" Type="http://schemas.openxmlformats.org/officeDocument/2006/relationships/slideLayout" Target="../slideLayouts/slideLayout108.xml"/><Relationship Id="rId107" Type="http://schemas.openxmlformats.org/officeDocument/2006/relationships/slideLayout" Target="../slideLayouts/slideLayout199.xml"/><Relationship Id="rId11" Type="http://schemas.openxmlformats.org/officeDocument/2006/relationships/slideLayout" Target="../slideLayouts/slideLayout103.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53" Type="http://schemas.openxmlformats.org/officeDocument/2006/relationships/slideLayout" Target="../slideLayouts/slideLayout145.xml"/><Relationship Id="rId58" Type="http://schemas.openxmlformats.org/officeDocument/2006/relationships/slideLayout" Target="../slideLayouts/slideLayout150.xml"/><Relationship Id="rId74" Type="http://schemas.openxmlformats.org/officeDocument/2006/relationships/slideLayout" Target="../slideLayouts/slideLayout166.xml"/><Relationship Id="rId79" Type="http://schemas.openxmlformats.org/officeDocument/2006/relationships/slideLayout" Target="../slideLayouts/slideLayout171.xml"/><Relationship Id="rId102" Type="http://schemas.openxmlformats.org/officeDocument/2006/relationships/slideLayout" Target="../slideLayouts/slideLayout194.xml"/><Relationship Id="rId5" Type="http://schemas.openxmlformats.org/officeDocument/2006/relationships/slideLayout" Target="../slideLayouts/slideLayout97.xml"/><Relationship Id="rId90" Type="http://schemas.openxmlformats.org/officeDocument/2006/relationships/slideLayout" Target="../slideLayouts/slideLayout182.xml"/><Relationship Id="rId95" Type="http://schemas.openxmlformats.org/officeDocument/2006/relationships/slideLayout" Target="../slideLayouts/slideLayout187.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64" Type="http://schemas.openxmlformats.org/officeDocument/2006/relationships/slideLayout" Target="../slideLayouts/slideLayout156.xml"/><Relationship Id="rId69" Type="http://schemas.openxmlformats.org/officeDocument/2006/relationships/slideLayout" Target="../slideLayouts/slideLayout161.xml"/><Relationship Id="rId113" Type="http://schemas.openxmlformats.org/officeDocument/2006/relationships/slideLayout" Target="../slideLayouts/slideLayout205.xml"/><Relationship Id="rId118" Type="http://schemas.openxmlformats.org/officeDocument/2006/relationships/slideLayout" Target="../slideLayouts/slideLayout210.xml"/><Relationship Id="rId80" Type="http://schemas.openxmlformats.org/officeDocument/2006/relationships/slideLayout" Target="../slideLayouts/slideLayout172.xml"/><Relationship Id="rId85" Type="http://schemas.openxmlformats.org/officeDocument/2006/relationships/slideLayout" Target="../slideLayouts/slideLayout177.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59" Type="http://schemas.openxmlformats.org/officeDocument/2006/relationships/slideLayout" Target="../slideLayouts/slideLayout151.xml"/><Relationship Id="rId103" Type="http://schemas.openxmlformats.org/officeDocument/2006/relationships/slideLayout" Target="../slideLayouts/slideLayout195.xml"/><Relationship Id="rId108" Type="http://schemas.openxmlformats.org/officeDocument/2006/relationships/slideLayout" Target="../slideLayouts/slideLayout200.xml"/><Relationship Id="rId54" Type="http://schemas.openxmlformats.org/officeDocument/2006/relationships/slideLayout" Target="../slideLayouts/slideLayout146.xml"/><Relationship Id="rId70" Type="http://schemas.openxmlformats.org/officeDocument/2006/relationships/slideLayout" Target="../slideLayouts/slideLayout162.xml"/><Relationship Id="rId75" Type="http://schemas.openxmlformats.org/officeDocument/2006/relationships/slideLayout" Target="../slideLayouts/slideLayout167.xml"/><Relationship Id="rId91" Type="http://schemas.openxmlformats.org/officeDocument/2006/relationships/slideLayout" Target="../slideLayouts/slideLayout183.xml"/><Relationship Id="rId96" Type="http://schemas.openxmlformats.org/officeDocument/2006/relationships/slideLayout" Target="../slideLayouts/slideLayout18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49" Type="http://schemas.openxmlformats.org/officeDocument/2006/relationships/slideLayout" Target="../slideLayouts/slideLayout141.xml"/><Relationship Id="rId114" Type="http://schemas.openxmlformats.org/officeDocument/2006/relationships/slideLayout" Target="../slideLayouts/slideLayout206.xml"/><Relationship Id="rId119" Type="http://schemas.openxmlformats.org/officeDocument/2006/relationships/theme" Target="../theme/theme5.xml"/><Relationship Id="rId10" Type="http://schemas.openxmlformats.org/officeDocument/2006/relationships/slideLayout" Target="../slideLayouts/slideLayout102.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 Id="rId60" Type="http://schemas.openxmlformats.org/officeDocument/2006/relationships/slideLayout" Target="../slideLayouts/slideLayout152.xml"/><Relationship Id="rId65" Type="http://schemas.openxmlformats.org/officeDocument/2006/relationships/slideLayout" Target="../slideLayouts/slideLayout157.xml"/><Relationship Id="rId73" Type="http://schemas.openxmlformats.org/officeDocument/2006/relationships/slideLayout" Target="../slideLayouts/slideLayout165.xml"/><Relationship Id="rId78" Type="http://schemas.openxmlformats.org/officeDocument/2006/relationships/slideLayout" Target="../slideLayouts/slideLayout170.xml"/><Relationship Id="rId81" Type="http://schemas.openxmlformats.org/officeDocument/2006/relationships/slideLayout" Target="../slideLayouts/slideLayout173.xml"/><Relationship Id="rId86" Type="http://schemas.openxmlformats.org/officeDocument/2006/relationships/slideLayout" Target="../slideLayouts/slideLayout178.xml"/><Relationship Id="rId94" Type="http://schemas.openxmlformats.org/officeDocument/2006/relationships/slideLayout" Target="../slideLayouts/slideLayout186.xml"/><Relationship Id="rId99" Type="http://schemas.openxmlformats.org/officeDocument/2006/relationships/slideLayout" Target="../slideLayouts/slideLayout191.xml"/><Relationship Id="rId101" Type="http://schemas.openxmlformats.org/officeDocument/2006/relationships/slideLayout" Target="../slideLayouts/slideLayout19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9" Type="http://schemas.openxmlformats.org/officeDocument/2006/relationships/slideLayout" Target="../slideLayouts/slideLayout131.xml"/><Relationship Id="rId109" Type="http://schemas.openxmlformats.org/officeDocument/2006/relationships/slideLayout" Target="../slideLayouts/slideLayout201.xml"/><Relationship Id="rId34" Type="http://schemas.openxmlformats.org/officeDocument/2006/relationships/slideLayout" Target="../slideLayouts/slideLayout126.xml"/><Relationship Id="rId50" Type="http://schemas.openxmlformats.org/officeDocument/2006/relationships/slideLayout" Target="../slideLayouts/slideLayout142.xml"/><Relationship Id="rId55" Type="http://schemas.openxmlformats.org/officeDocument/2006/relationships/slideLayout" Target="../slideLayouts/slideLayout147.xml"/><Relationship Id="rId76" Type="http://schemas.openxmlformats.org/officeDocument/2006/relationships/slideLayout" Target="../slideLayouts/slideLayout168.xml"/><Relationship Id="rId97" Type="http://schemas.openxmlformats.org/officeDocument/2006/relationships/slideLayout" Target="../slideLayouts/slideLayout189.xml"/><Relationship Id="rId104" Type="http://schemas.openxmlformats.org/officeDocument/2006/relationships/slideLayout" Target="../slideLayouts/slideLayout196.xml"/><Relationship Id="rId120" Type="http://schemas.openxmlformats.org/officeDocument/2006/relationships/image" Target="../media/image42.png"/><Relationship Id="rId7" Type="http://schemas.openxmlformats.org/officeDocument/2006/relationships/slideLayout" Target="../slideLayouts/slideLayout99.xml"/><Relationship Id="rId71" Type="http://schemas.openxmlformats.org/officeDocument/2006/relationships/slideLayout" Target="../slideLayouts/slideLayout163.xml"/><Relationship Id="rId92" Type="http://schemas.openxmlformats.org/officeDocument/2006/relationships/slideLayout" Target="../slideLayouts/slideLayout184.xml"/><Relationship Id="rId2" Type="http://schemas.openxmlformats.org/officeDocument/2006/relationships/slideLayout" Target="../slideLayouts/slideLayout94.xml"/><Relationship Id="rId29" Type="http://schemas.openxmlformats.org/officeDocument/2006/relationships/slideLayout" Target="../slideLayouts/slideLayout121.xml"/><Relationship Id="rId24" Type="http://schemas.openxmlformats.org/officeDocument/2006/relationships/slideLayout" Target="../slideLayouts/slideLayout116.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66" Type="http://schemas.openxmlformats.org/officeDocument/2006/relationships/slideLayout" Target="../slideLayouts/slideLayout158.xml"/><Relationship Id="rId87" Type="http://schemas.openxmlformats.org/officeDocument/2006/relationships/slideLayout" Target="../slideLayouts/slideLayout179.xml"/><Relationship Id="rId110" Type="http://schemas.openxmlformats.org/officeDocument/2006/relationships/slideLayout" Target="../slideLayouts/slideLayout202.xml"/><Relationship Id="rId115" Type="http://schemas.openxmlformats.org/officeDocument/2006/relationships/slideLayout" Target="../slideLayouts/slideLayout207.xml"/><Relationship Id="rId61" Type="http://schemas.openxmlformats.org/officeDocument/2006/relationships/slideLayout" Target="../slideLayouts/slideLayout153.xml"/><Relationship Id="rId82" Type="http://schemas.openxmlformats.org/officeDocument/2006/relationships/slideLayout" Target="../slideLayouts/slideLayout174.xml"/><Relationship Id="rId19" Type="http://schemas.openxmlformats.org/officeDocument/2006/relationships/slideLayout" Target="../slideLayouts/slideLayout111.xml"/><Relationship Id="rId14" Type="http://schemas.openxmlformats.org/officeDocument/2006/relationships/slideLayout" Target="../slideLayouts/slideLayout106.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56" Type="http://schemas.openxmlformats.org/officeDocument/2006/relationships/slideLayout" Target="../slideLayouts/slideLayout148.xml"/><Relationship Id="rId77" Type="http://schemas.openxmlformats.org/officeDocument/2006/relationships/slideLayout" Target="../slideLayouts/slideLayout169.xml"/><Relationship Id="rId100" Type="http://schemas.openxmlformats.org/officeDocument/2006/relationships/slideLayout" Target="../slideLayouts/slideLayout192.xml"/><Relationship Id="rId105" Type="http://schemas.openxmlformats.org/officeDocument/2006/relationships/slideLayout" Target="../slideLayouts/slideLayout197.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72" Type="http://schemas.openxmlformats.org/officeDocument/2006/relationships/slideLayout" Target="../slideLayouts/slideLayout164.xml"/><Relationship Id="rId93" Type="http://schemas.openxmlformats.org/officeDocument/2006/relationships/slideLayout" Target="../slideLayouts/slideLayout185.xml"/><Relationship Id="rId98" Type="http://schemas.openxmlformats.org/officeDocument/2006/relationships/slideLayout" Target="../slideLayouts/slideLayout190.xml"/><Relationship Id="rId3" Type="http://schemas.openxmlformats.org/officeDocument/2006/relationships/slideLayout" Target="../slideLayouts/slideLayout95.xml"/><Relationship Id="rId25" Type="http://schemas.openxmlformats.org/officeDocument/2006/relationships/slideLayout" Target="../slideLayouts/slideLayout117.xml"/><Relationship Id="rId46" Type="http://schemas.openxmlformats.org/officeDocument/2006/relationships/slideLayout" Target="../slideLayouts/slideLayout138.xml"/><Relationship Id="rId67" Type="http://schemas.openxmlformats.org/officeDocument/2006/relationships/slideLayout" Target="../slideLayouts/slideLayout159.xml"/><Relationship Id="rId116" Type="http://schemas.openxmlformats.org/officeDocument/2006/relationships/slideLayout" Target="../slideLayouts/slideLayout208.xml"/><Relationship Id="rId20" Type="http://schemas.openxmlformats.org/officeDocument/2006/relationships/slideLayout" Target="../slideLayouts/slideLayout112.xml"/><Relationship Id="rId41" Type="http://schemas.openxmlformats.org/officeDocument/2006/relationships/slideLayout" Target="../slideLayouts/slideLayout133.xml"/><Relationship Id="rId62" Type="http://schemas.openxmlformats.org/officeDocument/2006/relationships/slideLayout" Target="../slideLayouts/slideLayout154.xml"/><Relationship Id="rId83" Type="http://schemas.openxmlformats.org/officeDocument/2006/relationships/slideLayout" Target="../slideLayouts/slideLayout175.xml"/><Relationship Id="rId88" Type="http://schemas.openxmlformats.org/officeDocument/2006/relationships/slideLayout" Target="../slideLayouts/slideLayout180.xml"/><Relationship Id="rId111" Type="http://schemas.openxmlformats.org/officeDocument/2006/relationships/slideLayout" Target="../slideLayouts/slideLayout203.xml"/><Relationship Id="rId15" Type="http://schemas.openxmlformats.org/officeDocument/2006/relationships/slideLayout" Target="../slideLayouts/slideLayout107.xml"/><Relationship Id="rId36" Type="http://schemas.openxmlformats.org/officeDocument/2006/relationships/slideLayout" Target="../slideLayouts/slideLayout128.xml"/><Relationship Id="rId57" Type="http://schemas.openxmlformats.org/officeDocument/2006/relationships/slideLayout" Target="../slideLayouts/slideLayout149.xml"/><Relationship Id="rId106" Type="http://schemas.openxmlformats.org/officeDocument/2006/relationships/slideLayout" Target="../slideLayouts/slideLayout19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36.xml"/><Relationship Id="rId21" Type="http://schemas.openxmlformats.org/officeDocument/2006/relationships/slideLayout" Target="../slideLayouts/slideLayout231.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63" Type="http://schemas.openxmlformats.org/officeDocument/2006/relationships/slideLayout" Target="../slideLayouts/slideLayout273.xml"/><Relationship Id="rId68" Type="http://schemas.openxmlformats.org/officeDocument/2006/relationships/slideLayout" Target="../slideLayouts/slideLayout278.xml"/><Relationship Id="rId84" Type="http://schemas.openxmlformats.org/officeDocument/2006/relationships/slideLayout" Target="../slideLayouts/slideLayout294.xml"/><Relationship Id="rId89" Type="http://schemas.openxmlformats.org/officeDocument/2006/relationships/slideLayout" Target="../slideLayouts/slideLayout299.xml"/><Relationship Id="rId16" Type="http://schemas.openxmlformats.org/officeDocument/2006/relationships/slideLayout" Target="../slideLayouts/slideLayout226.xml"/><Relationship Id="rId11" Type="http://schemas.openxmlformats.org/officeDocument/2006/relationships/slideLayout" Target="../slideLayouts/slideLayout221.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53" Type="http://schemas.openxmlformats.org/officeDocument/2006/relationships/slideLayout" Target="../slideLayouts/slideLayout263.xml"/><Relationship Id="rId58" Type="http://schemas.openxmlformats.org/officeDocument/2006/relationships/slideLayout" Target="../slideLayouts/slideLayout268.xml"/><Relationship Id="rId74" Type="http://schemas.openxmlformats.org/officeDocument/2006/relationships/slideLayout" Target="../slideLayouts/slideLayout284.xml"/><Relationship Id="rId79" Type="http://schemas.openxmlformats.org/officeDocument/2006/relationships/slideLayout" Target="../slideLayouts/slideLayout289.xml"/><Relationship Id="rId5" Type="http://schemas.openxmlformats.org/officeDocument/2006/relationships/slideLayout" Target="../slideLayouts/slideLayout215.xml"/><Relationship Id="rId90" Type="http://schemas.openxmlformats.org/officeDocument/2006/relationships/slideLayout" Target="../slideLayouts/slideLayout300.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64" Type="http://schemas.openxmlformats.org/officeDocument/2006/relationships/slideLayout" Target="../slideLayouts/slideLayout274.xml"/><Relationship Id="rId69" Type="http://schemas.openxmlformats.org/officeDocument/2006/relationships/slideLayout" Target="../slideLayouts/slideLayout279.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72" Type="http://schemas.openxmlformats.org/officeDocument/2006/relationships/slideLayout" Target="../slideLayouts/slideLayout282.xml"/><Relationship Id="rId80" Type="http://schemas.openxmlformats.org/officeDocument/2006/relationships/slideLayout" Target="../slideLayouts/slideLayout290.xml"/><Relationship Id="rId85" Type="http://schemas.openxmlformats.org/officeDocument/2006/relationships/slideLayout" Target="../slideLayouts/slideLayout295.xml"/><Relationship Id="rId93" Type="http://schemas.openxmlformats.org/officeDocument/2006/relationships/theme" Target="../theme/theme6.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59" Type="http://schemas.openxmlformats.org/officeDocument/2006/relationships/slideLayout" Target="../slideLayouts/slideLayout269.xml"/><Relationship Id="rId67" Type="http://schemas.openxmlformats.org/officeDocument/2006/relationships/slideLayout" Target="../slideLayouts/slideLayout277.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62" Type="http://schemas.openxmlformats.org/officeDocument/2006/relationships/slideLayout" Target="../slideLayouts/slideLayout272.xml"/><Relationship Id="rId70" Type="http://schemas.openxmlformats.org/officeDocument/2006/relationships/slideLayout" Target="../slideLayouts/slideLayout280.xml"/><Relationship Id="rId75" Type="http://schemas.openxmlformats.org/officeDocument/2006/relationships/slideLayout" Target="../slideLayouts/slideLayout285.xml"/><Relationship Id="rId83" Type="http://schemas.openxmlformats.org/officeDocument/2006/relationships/slideLayout" Target="../slideLayouts/slideLayout293.xml"/><Relationship Id="rId88" Type="http://schemas.openxmlformats.org/officeDocument/2006/relationships/slideLayout" Target="../slideLayouts/slideLayout298.xml"/><Relationship Id="rId91" Type="http://schemas.openxmlformats.org/officeDocument/2006/relationships/slideLayout" Target="../slideLayouts/slideLayout301.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 Id="rId60" Type="http://schemas.openxmlformats.org/officeDocument/2006/relationships/slideLayout" Target="../slideLayouts/slideLayout270.xml"/><Relationship Id="rId65" Type="http://schemas.openxmlformats.org/officeDocument/2006/relationships/slideLayout" Target="../slideLayouts/slideLayout275.xml"/><Relationship Id="rId73" Type="http://schemas.openxmlformats.org/officeDocument/2006/relationships/slideLayout" Target="../slideLayouts/slideLayout283.xml"/><Relationship Id="rId78" Type="http://schemas.openxmlformats.org/officeDocument/2006/relationships/slideLayout" Target="../slideLayouts/slideLayout288.xml"/><Relationship Id="rId81" Type="http://schemas.openxmlformats.org/officeDocument/2006/relationships/slideLayout" Target="../slideLayouts/slideLayout291.xml"/><Relationship Id="rId86" Type="http://schemas.openxmlformats.org/officeDocument/2006/relationships/slideLayout" Target="../slideLayouts/slideLayout296.xml"/><Relationship Id="rId94" Type="http://schemas.openxmlformats.org/officeDocument/2006/relationships/image" Target="../media/image7.png"/><Relationship Id="rId4" Type="http://schemas.openxmlformats.org/officeDocument/2006/relationships/slideLayout" Target="../slideLayouts/slideLayout214.xml"/><Relationship Id="rId9" Type="http://schemas.openxmlformats.org/officeDocument/2006/relationships/slideLayout" Target="../slideLayouts/slideLayout219.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9" Type="http://schemas.openxmlformats.org/officeDocument/2006/relationships/slideLayout" Target="../slideLayouts/slideLayout249.xml"/><Relationship Id="rId34" Type="http://schemas.openxmlformats.org/officeDocument/2006/relationships/slideLayout" Target="../slideLayouts/slideLayout244.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76" Type="http://schemas.openxmlformats.org/officeDocument/2006/relationships/slideLayout" Target="../slideLayouts/slideLayout286.xml"/><Relationship Id="rId7" Type="http://schemas.openxmlformats.org/officeDocument/2006/relationships/slideLayout" Target="../slideLayouts/slideLayout217.xml"/><Relationship Id="rId71" Type="http://schemas.openxmlformats.org/officeDocument/2006/relationships/slideLayout" Target="../slideLayouts/slideLayout281.xml"/><Relationship Id="rId92" Type="http://schemas.openxmlformats.org/officeDocument/2006/relationships/slideLayout" Target="../slideLayouts/slideLayout302.xml"/><Relationship Id="rId2" Type="http://schemas.openxmlformats.org/officeDocument/2006/relationships/slideLayout" Target="../slideLayouts/slideLayout212.xml"/><Relationship Id="rId29" Type="http://schemas.openxmlformats.org/officeDocument/2006/relationships/slideLayout" Target="../slideLayouts/slideLayout239.xml"/><Relationship Id="rId24" Type="http://schemas.openxmlformats.org/officeDocument/2006/relationships/slideLayout" Target="../slideLayouts/slideLayout234.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66" Type="http://schemas.openxmlformats.org/officeDocument/2006/relationships/slideLayout" Target="../slideLayouts/slideLayout276.xml"/><Relationship Id="rId87" Type="http://schemas.openxmlformats.org/officeDocument/2006/relationships/slideLayout" Target="../slideLayouts/slideLayout297.xml"/><Relationship Id="rId61" Type="http://schemas.openxmlformats.org/officeDocument/2006/relationships/slideLayout" Target="../slideLayouts/slideLayout271.xml"/><Relationship Id="rId82" Type="http://schemas.openxmlformats.org/officeDocument/2006/relationships/slideLayout" Target="../slideLayouts/slideLayout292.xml"/><Relationship Id="rId19" Type="http://schemas.openxmlformats.org/officeDocument/2006/relationships/slideLayout" Target="../slideLayouts/slideLayout229.xml"/><Relationship Id="rId14" Type="http://schemas.openxmlformats.org/officeDocument/2006/relationships/slideLayout" Target="../slideLayouts/slideLayout224.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56" Type="http://schemas.openxmlformats.org/officeDocument/2006/relationships/slideLayout" Target="../slideLayouts/slideLayout266.xml"/><Relationship Id="rId77" Type="http://schemas.openxmlformats.org/officeDocument/2006/relationships/slideLayout" Target="../slideLayouts/slideLayout287.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28.xml"/><Relationship Id="rId21" Type="http://schemas.openxmlformats.org/officeDocument/2006/relationships/slideLayout" Target="../slideLayouts/slideLayout323.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63" Type="http://schemas.openxmlformats.org/officeDocument/2006/relationships/slideLayout" Target="../slideLayouts/slideLayout365.xml"/><Relationship Id="rId68" Type="http://schemas.openxmlformats.org/officeDocument/2006/relationships/slideLayout" Target="../slideLayouts/slideLayout370.xml"/><Relationship Id="rId84" Type="http://schemas.openxmlformats.org/officeDocument/2006/relationships/slideLayout" Target="../slideLayouts/slideLayout386.xml"/><Relationship Id="rId89" Type="http://schemas.openxmlformats.org/officeDocument/2006/relationships/slideLayout" Target="../slideLayouts/slideLayout391.xml"/><Relationship Id="rId16" Type="http://schemas.openxmlformats.org/officeDocument/2006/relationships/slideLayout" Target="../slideLayouts/slideLayout318.xml"/><Relationship Id="rId11" Type="http://schemas.openxmlformats.org/officeDocument/2006/relationships/slideLayout" Target="../slideLayouts/slideLayout313.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53" Type="http://schemas.openxmlformats.org/officeDocument/2006/relationships/slideLayout" Target="../slideLayouts/slideLayout355.xml"/><Relationship Id="rId58" Type="http://schemas.openxmlformats.org/officeDocument/2006/relationships/slideLayout" Target="../slideLayouts/slideLayout360.xml"/><Relationship Id="rId74" Type="http://schemas.openxmlformats.org/officeDocument/2006/relationships/slideLayout" Target="../slideLayouts/slideLayout376.xml"/><Relationship Id="rId79" Type="http://schemas.openxmlformats.org/officeDocument/2006/relationships/slideLayout" Target="../slideLayouts/slideLayout381.xml"/><Relationship Id="rId102" Type="http://schemas.openxmlformats.org/officeDocument/2006/relationships/slideLayout" Target="../slideLayouts/slideLayout404.xml"/><Relationship Id="rId5" Type="http://schemas.openxmlformats.org/officeDocument/2006/relationships/slideLayout" Target="../slideLayouts/slideLayout307.xml"/><Relationship Id="rId90" Type="http://schemas.openxmlformats.org/officeDocument/2006/relationships/slideLayout" Target="../slideLayouts/slideLayout392.xml"/><Relationship Id="rId95" Type="http://schemas.openxmlformats.org/officeDocument/2006/relationships/slideLayout" Target="../slideLayouts/slideLayout397.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64" Type="http://schemas.openxmlformats.org/officeDocument/2006/relationships/slideLayout" Target="../slideLayouts/slideLayout366.xml"/><Relationship Id="rId69" Type="http://schemas.openxmlformats.org/officeDocument/2006/relationships/slideLayout" Target="../slideLayouts/slideLayout371.xml"/><Relationship Id="rId80" Type="http://schemas.openxmlformats.org/officeDocument/2006/relationships/slideLayout" Target="../slideLayouts/slideLayout382.xml"/><Relationship Id="rId85" Type="http://schemas.openxmlformats.org/officeDocument/2006/relationships/slideLayout" Target="../slideLayouts/slideLayout387.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59" Type="http://schemas.openxmlformats.org/officeDocument/2006/relationships/slideLayout" Target="../slideLayouts/slideLayout361.xml"/><Relationship Id="rId103" Type="http://schemas.openxmlformats.org/officeDocument/2006/relationships/slideLayout" Target="../slideLayouts/slideLayout405.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54" Type="http://schemas.openxmlformats.org/officeDocument/2006/relationships/slideLayout" Target="../slideLayouts/slideLayout356.xml"/><Relationship Id="rId62" Type="http://schemas.openxmlformats.org/officeDocument/2006/relationships/slideLayout" Target="../slideLayouts/slideLayout364.xml"/><Relationship Id="rId70" Type="http://schemas.openxmlformats.org/officeDocument/2006/relationships/slideLayout" Target="../slideLayouts/slideLayout372.xml"/><Relationship Id="rId75" Type="http://schemas.openxmlformats.org/officeDocument/2006/relationships/slideLayout" Target="../slideLayouts/slideLayout377.xml"/><Relationship Id="rId83" Type="http://schemas.openxmlformats.org/officeDocument/2006/relationships/slideLayout" Target="../slideLayouts/slideLayout385.xml"/><Relationship Id="rId88" Type="http://schemas.openxmlformats.org/officeDocument/2006/relationships/slideLayout" Target="../slideLayouts/slideLayout390.xml"/><Relationship Id="rId91" Type="http://schemas.openxmlformats.org/officeDocument/2006/relationships/slideLayout" Target="../slideLayouts/slideLayout393.xml"/><Relationship Id="rId96" Type="http://schemas.openxmlformats.org/officeDocument/2006/relationships/slideLayout" Target="../slideLayouts/slideLayout398.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 Id="rId57" Type="http://schemas.openxmlformats.org/officeDocument/2006/relationships/slideLayout" Target="../slideLayouts/slideLayout359.xml"/><Relationship Id="rId106" Type="http://schemas.openxmlformats.org/officeDocument/2006/relationships/image" Target="../media/image42.png"/><Relationship Id="rId10" Type="http://schemas.openxmlformats.org/officeDocument/2006/relationships/slideLayout" Target="../slideLayouts/slideLayout312.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slideLayout" Target="../slideLayouts/slideLayout354.xml"/><Relationship Id="rId60" Type="http://schemas.openxmlformats.org/officeDocument/2006/relationships/slideLayout" Target="../slideLayouts/slideLayout362.xml"/><Relationship Id="rId65" Type="http://schemas.openxmlformats.org/officeDocument/2006/relationships/slideLayout" Target="../slideLayouts/slideLayout367.xml"/><Relationship Id="rId73" Type="http://schemas.openxmlformats.org/officeDocument/2006/relationships/slideLayout" Target="../slideLayouts/slideLayout375.xml"/><Relationship Id="rId78" Type="http://schemas.openxmlformats.org/officeDocument/2006/relationships/slideLayout" Target="../slideLayouts/slideLayout380.xml"/><Relationship Id="rId81" Type="http://schemas.openxmlformats.org/officeDocument/2006/relationships/slideLayout" Target="../slideLayouts/slideLayout383.xml"/><Relationship Id="rId86" Type="http://schemas.openxmlformats.org/officeDocument/2006/relationships/slideLayout" Target="../slideLayouts/slideLayout388.xml"/><Relationship Id="rId94" Type="http://schemas.openxmlformats.org/officeDocument/2006/relationships/slideLayout" Target="../slideLayouts/slideLayout396.xml"/><Relationship Id="rId99" Type="http://schemas.openxmlformats.org/officeDocument/2006/relationships/slideLayout" Target="../slideLayouts/slideLayout401.xml"/><Relationship Id="rId101" Type="http://schemas.openxmlformats.org/officeDocument/2006/relationships/slideLayout" Target="../slideLayouts/slideLayout403.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39" Type="http://schemas.openxmlformats.org/officeDocument/2006/relationships/slideLayout" Target="../slideLayouts/slideLayout341.xml"/><Relationship Id="rId34" Type="http://schemas.openxmlformats.org/officeDocument/2006/relationships/slideLayout" Target="../slideLayouts/slideLayout336.xml"/><Relationship Id="rId50" Type="http://schemas.openxmlformats.org/officeDocument/2006/relationships/slideLayout" Target="../slideLayouts/slideLayout352.xml"/><Relationship Id="rId55" Type="http://schemas.openxmlformats.org/officeDocument/2006/relationships/slideLayout" Target="../slideLayouts/slideLayout357.xml"/><Relationship Id="rId76" Type="http://schemas.openxmlformats.org/officeDocument/2006/relationships/slideLayout" Target="../slideLayouts/slideLayout378.xml"/><Relationship Id="rId97" Type="http://schemas.openxmlformats.org/officeDocument/2006/relationships/slideLayout" Target="../slideLayouts/slideLayout399.xml"/><Relationship Id="rId104" Type="http://schemas.openxmlformats.org/officeDocument/2006/relationships/slideLayout" Target="../slideLayouts/slideLayout406.xml"/><Relationship Id="rId7" Type="http://schemas.openxmlformats.org/officeDocument/2006/relationships/slideLayout" Target="../slideLayouts/slideLayout309.xml"/><Relationship Id="rId71" Type="http://schemas.openxmlformats.org/officeDocument/2006/relationships/slideLayout" Target="../slideLayouts/slideLayout373.xml"/><Relationship Id="rId92" Type="http://schemas.openxmlformats.org/officeDocument/2006/relationships/slideLayout" Target="../slideLayouts/slideLayout394.xml"/><Relationship Id="rId2" Type="http://schemas.openxmlformats.org/officeDocument/2006/relationships/slideLayout" Target="../slideLayouts/slideLayout304.xml"/><Relationship Id="rId29" Type="http://schemas.openxmlformats.org/officeDocument/2006/relationships/slideLayout" Target="../slideLayouts/slideLayout331.xml"/><Relationship Id="rId24" Type="http://schemas.openxmlformats.org/officeDocument/2006/relationships/slideLayout" Target="../slideLayouts/slideLayout326.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66" Type="http://schemas.openxmlformats.org/officeDocument/2006/relationships/slideLayout" Target="../slideLayouts/slideLayout368.xml"/><Relationship Id="rId87" Type="http://schemas.openxmlformats.org/officeDocument/2006/relationships/slideLayout" Target="../slideLayouts/slideLayout389.xml"/><Relationship Id="rId61" Type="http://schemas.openxmlformats.org/officeDocument/2006/relationships/slideLayout" Target="../slideLayouts/slideLayout363.xml"/><Relationship Id="rId82" Type="http://schemas.openxmlformats.org/officeDocument/2006/relationships/slideLayout" Target="../slideLayouts/slideLayout384.xml"/><Relationship Id="rId19" Type="http://schemas.openxmlformats.org/officeDocument/2006/relationships/slideLayout" Target="../slideLayouts/slideLayout321.xml"/><Relationship Id="rId14" Type="http://schemas.openxmlformats.org/officeDocument/2006/relationships/slideLayout" Target="../slideLayouts/slideLayout316.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56" Type="http://schemas.openxmlformats.org/officeDocument/2006/relationships/slideLayout" Target="../slideLayouts/slideLayout358.xml"/><Relationship Id="rId77" Type="http://schemas.openxmlformats.org/officeDocument/2006/relationships/slideLayout" Target="../slideLayouts/slideLayout379.xml"/><Relationship Id="rId100" Type="http://schemas.openxmlformats.org/officeDocument/2006/relationships/slideLayout" Target="../slideLayouts/slideLayout402.xml"/><Relationship Id="rId105" Type="http://schemas.openxmlformats.org/officeDocument/2006/relationships/theme" Target="../theme/theme7.xml"/><Relationship Id="rId8" Type="http://schemas.openxmlformats.org/officeDocument/2006/relationships/slideLayout" Target="../slideLayouts/slideLayout310.xml"/><Relationship Id="rId51" Type="http://schemas.openxmlformats.org/officeDocument/2006/relationships/slideLayout" Target="../slideLayouts/slideLayout353.xml"/><Relationship Id="rId72" Type="http://schemas.openxmlformats.org/officeDocument/2006/relationships/slideLayout" Target="../slideLayouts/slideLayout374.xml"/><Relationship Id="rId93" Type="http://schemas.openxmlformats.org/officeDocument/2006/relationships/slideLayout" Target="../slideLayouts/slideLayout395.xml"/><Relationship Id="rId98" Type="http://schemas.openxmlformats.org/officeDocument/2006/relationships/slideLayout" Target="../slideLayouts/slideLayout400.xml"/><Relationship Id="rId3" Type="http://schemas.openxmlformats.org/officeDocument/2006/relationships/slideLayout" Target="../slideLayouts/slideLayout305.xml"/><Relationship Id="rId25" Type="http://schemas.openxmlformats.org/officeDocument/2006/relationships/slideLayout" Target="../slideLayouts/slideLayout327.xml"/><Relationship Id="rId46" Type="http://schemas.openxmlformats.org/officeDocument/2006/relationships/slideLayout" Target="../slideLayouts/slideLayout348.xml"/><Relationship Id="rId67" Type="http://schemas.openxmlformats.org/officeDocument/2006/relationships/slideLayout" Target="../slideLayouts/slideLayout369.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32.xml"/><Relationship Id="rId117" Type="http://schemas.openxmlformats.org/officeDocument/2006/relationships/slideLayout" Target="../slideLayouts/slideLayout523.xml"/><Relationship Id="rId21" Type="http://schemas.openxmlformats.org/officeDocument/2006/relationships/slideLayout" Target="../slideLayouts/slideLayout427.xml"/><Relationship Id="rId42" Type="http://schemas.openxmlformats.org/officeDocument/2006/relationships/slideLayout" Target="../slideLayouts/slideLayout448.xml"/><Relationship Id="rId47" Type="http://schemas.openxmlformats.org/officeDocument/2006/relationships/slideLayout" Target="../slideLayouts/slideLayout453.xml"/><Relationship Id="rId63" Type="http://schemas.openxmlformats.org/officeDocument/2006/relationships/slideLayout" Target="../slideLayouts/slideLayout469.xml"/><Relationship Id="rId68" Type="http://schemas.openxmlformats.org/officeDocument/2006/relationships/slideLayout" Target="../slideLayouts/slideLayout474.xml"/><Relationship Id="rId84" Type="http://schemas.openxmlformats.org/officeDocument/2006/relationships/slideLayout" Target="../slideLayouts/slideLayout490.xml"/><Relationship Id="rId89" Type="http://schemas.openxmlformats.org/officeDocument/2006/relationships/slideLayout" Target="../slideLayouts/slideLayout495.xml"/><Relationship Id="rId112" Type="http://schemas.openxmlformats.org/officeDocument/2006/relationships/slideLayout" Target="../slideLayouts/slideLayout518.xml"/><Relationship Id="rId16" Type="http://schemas.openxmlformats.org/officeDocument/2006/relationships/slideLayout" Target="../slideLayouts/slideLayout422.xml"/><Relationship Id="rId107" Type="http://schemas.openxmlformats.org/officeDocument/2006/relationships/slideLayout" Target="../slideLayouts/slideLayout513.xml"/><Relationship Id="rId11" Type="http://schemas.openxmlformats.org/officeDocument/2006/relationships/slideLayout" Target="../slideLayouts/slideLayout417.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53" Type="http://schemas.openxmlformats.org/officeDocument/2006/relationships/slideLayout" Target="../slideLayouts/slideLayout459.xml"/><Relationship Id="rId58" Type="http://schemas.openxmlformats.org/officeDocument/2006/relationships/slideLayout" Target="../slideLayouts/slideLayout464.xml"/><Relationship Id="rId74" Type="http://schemas.openxmlformats.org/officeDocument/2006/relationships/slideLayout" Target="../slideLayouts/slideLayout480.xml"/><Relationship Id="rId79" Type="http://schemas.openxmlformats.org/officeDocument/2006/relationships/slideLayout" Target="../slideLayouts/slideLayout485.xml"/><Relationship Id="rId102" Type="http://schemas.openxmlformats.org/officeDocument/2006/relationships/slideLayout" Target="../slideLayouts/slideLayout508.xml"/><Relationship Id="rId5" Type="http://schemas.openxmlformats.org/officeDocument/2006/relationships/slideLayout" Target="../slideLayouts/slideLayout411.xml"/><Relationship Id="rId90" Type="http://schemas.openxmlformats.org/officeDocument/2006/relationships/slideLayout" Target="../slideLayouts/slideLayout496.xml"/><Relationship Id="rId95" Type="http://schemas.openxmlformats.org/officeDocument/2006/relationships/slideLayout" Target="../slideLayouts/slideLayout501.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43" Type="http://schemas.openxmlformats.org/officeDocument/2006/relationships/slideLayout" Target="../slideLayouts/slideLayout449.xml"/><Relationship Id="rId48" Type="http://schemas.openxmlformats.org/officeDocument/2006/relationships/slideLayout" Target="../slideLayouts/slideLayout454.xml"/><Relationship Id="rId64" Type="http://schemas.openxmlformats.org/officeDocument/2006/relationships/slideLayout" Target="../slideLayouts/slideLayout470.xml"/><Relationship Id="rId69" Type="http://schemas.openxmlformats.org/officeDocument/2006/relationships/slideLayout" Target="../slideLayouts/slideLayout475.xml"/><Relationship Id="rId113" Type="http://schemas.openxmlformats.org/officeDocument/2006/relationships/slideLayout" Target="../slideLayouts/slideLayout519.xml"/><Relationship Id="rId118" Type="http://schemas.openxmlformats.org/officeDocument/2006/relationships/slideLayout" Target="../slideLayouts/slideLayout524.xml"/><Relationship Id="rId80" Type="http://schemas.openxmlformats.org/officeDocument/2006/relationships/slideLayout" Target="../slideLayouts/slideLayout486.xml"/><Relationship Id="rId85" Type="http://schemas.openxmlformats.org/officeDocument/2006/relationships/slideLayout" Target="../slideLayouts/slideLayout491.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59" Type="http://schemas.openxmlformats.org/officeDocument/2006/relationships/slideLayout" Target="../slideLayouts/slideLayout465.xml"/><Relationship Id="rId103" Type="http://schemas.openxmlformats.org/officeDocument/2006/relationships/slideLayout" Target="../slideLayouts/slideLayout509.xml"/><Relationship Id="rId108" Type="http://schemas.openxmlformats.org/officeDocument/2006/relationships/slideLayout" Target="../slideLayouts/slideLayout514.xml"/><Relationship Id="rId54" Type="http://schemas.openxmlformats.org/officeDocument/2006/relationships/slideLayout" Target="../slideLayouts/slideLayout460.xml"/><Relationship Id="rId70" Type="http://schemas.openxmlformats.org/officeDocument/2006/relationships/slideLayout" Target="../slideLayouts/slideLayout476.xml"/><Relationship Id="rId75" Type="http://schemas.openxmlformats.org/officeDocument/2006/relationships/slideLayout" Target="../slideLayouts/slideLayout481.xml"/><Relationship Id="rId91" Type="http://schemas.openxmlformats.org/officeDocument/2006/relationships/slideLayout" Target="../slideLayouts/slideLayout497.xml"/><Relationship Id="rId96" Type="http://schemas.openxmlformats.org/officeDocument/2006/relationships/slideLayout" Target="../slideLayouts/slideLayout502.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49" Type="http://schemas.openxmlformats.org/officeDocument/2006/relationships/slideLayout" Target="../slideLayouts/slideLayout455.xml"/><Relationship Id="rId114" Type="http://schemas.openxmlformats.org/officeDocument/2006/relationships/slideLayout" Target="../slideLayouts/slideLayout520.xml"/><Relationship Id="rId119" Type="http://schemas.openxmlformats.org/officeDocument/2006/relationships/theme" Target="../theme/theme8.xml"/><Relationship Id="rId10" Type="http://schemas.openxmlformats.org/officeDocument/2006/relationships/slideLayout" Target="../slideLayouts/slideLayout416.xml"/><Relationship Id="rId31" Type="http://schemas.openxmlformats.org/officeDocument/2006/relationships/slideLayout" Target="../slideLayouts/slideLayout437.xml"/><Relationship Id="rId44" Type="http://schemas.openxmlformats.org/officeDocument/2006/relationships/slideLayout" Target="../slideLayouts/slideLayout450.xml"/><Relationship Id="rId52" Type="http://schemas.openxmlformats.org/officeDocument/2006/relationships/slideLayout" Target="../slideLayouts/slideLayout458.xml"/><Relationship Id="rId60" Type="http://schemas.openxmlformats.org/officeDocument/2006/relationships/slideLayout" Target="../slideLayouts/slideLayout466.xml"/><Relationship Id="rId65" Type="http://schemas.openxmlformats.org/officeDocument/2006/relationships/slideLayout" Target="../slideLayouts/slideLayout471.xml"/><Relationship Id="rId73" Type="http://schemas.openxmlformats.org/officeDocument/2006/relationships/slideLayout" Target="../slideLayouts/slideLayout479.xml"/><Relationship Id="rId78" Type="http://schemas.openxmlformats.org/officeDocument/2006/relationships/slideLayout" Target="../slideLayouts/slideLayout484.xml"/><Relationship Id="rId81" Type="http://schemas.openxmlformats.org/officeDocument/2006/relationships/slideLayout" Target="../slideLayouts/slideLayout487.xml"/><Relationship Id="rId86" Type="http://schemas.openxmlformats.org/officeDocument/2006/relationships/slideLayout" Target="../slideLayouts/slideLayout492.xml"/><Relationship Id="rId94" Type="http://schemas.openxmlformats.org/officeDocument/2006/relationships/slideLayout" Target="../slideLayouts/slideLayout500.xml"/><Relationship Id="rId99" Type="http://schemas.openxmlformats.org/officeDocument/2006/relationships/slideLayout" Target="../slideLayouts/slideLayout505.xml"/><Relationship Id="rId101" Type="http://schemas.openxmlformats.org/officeDocument/2006/relationships/slideLayout" Target="../slideLayouts/slideLayout507.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39" Type="http://schemas.openxmlformats.org/officeDocument/2006/relationships/slideLayout" Target="../slideLayouts/slideLayout445.xml"/><Relationship Id="rId109" Type="http://schemas.openxmlformats.org/officeDocument/2006/relationships/slideLayout" Target="../slideLayouts/slideLayout515.xml"/><Relationship Id="rId34" Type="http://schemas.openxmlformats.org/officeDocument/2006/relationships/slideLayout" Target="../slideLayouts/slideLayout440.xml"/><Relationship Id="rId50" Type="http://schemas.openxmlformats.org/officeDocument/2006/relationships/slideLayout" Target="../slideLayouts/slideLayout456.xml"/><Relationship Id="rId55" Type="http://schemas.openxmlformats.org/officeDocument/2006/relationships/slideLayout" Target="../slideLayouts/slideLayout461.xml"/><Relationship Id="rId76" Type="http://schemas.openxmlformats.org/officeDocument/2006/relationships/slideLayout" Target="../slideLayouts/slideLayout482.xml"/><Relationship Id="rId97" Type="http://schemas.openxmlformats.org/officeDocument/2006/relationships/slideLayout" Target="../slideLayouts/slideLayout503.xml"/><Relationship Id="rId104" Type="http://schemas.openxmlformats.org/officeDocument/2006/relationships/slideLayout" Target="../slideLayouts/slideLayout510.xml"/><Relationship Id="rId120" Type="http://schemas.openxmlformats.org/officeDocument/2006/relationships/image" Target="../media/image42.png"/><Relationship Id="rId7" Type="http://schemas.openxmlformats.org/officeDocument/2006/relationships/slideLayout" Target="../slideLayouts/slideLayout413.xml"/><Relationship Id="rId71" Type="http://schemas.openxmlformats.org/officeDocument/2006/relationships/slideLayout" Target="../slideLayouts/slideLayout477.xml"/><Relationship Id="rId92" Type="http://schemas.openxmlformats.org/officeDocument/2006/relationships/slideLayout" Target="../slideLayouts/slideLayout498.xml"/><Relationship Id="rId2" Type="http://schemas.openxmlformats.org/officeDocument/2006/relationships/slideLayout" Target="../slideLayouts/slideLayout408.xml"/><Relationship Id="rId29" Type="http://schemas.openxmlformats.org/officeDocument/2006/relationships/slideLayout" Target="../slideLayouts/slideLayout435.xml"/><Relationship Id="rId24" Type="http://schemas.openxmlformats.org/officeDocument/2006/relationships/slideLayout" Target="../slideLayouts/slideLayout430.xml"/><Relationship Id="rId40" Type="http://schemas.openxmlformats.org/officeDocument/2006/relationships/slideLayout" Target="../slideLayouts/slideLayout446.xml"/><Relationship Id="rId45" Type="http://schemas.openxmlformats.org/officeDocument/2006/relationships/slideLayout" Target="../slideLayouts/slideLayout451.xml"/><Relationship Id="rId66" Type="http://schemas.openxmlformats.org/officeDocument/2006/relationships/slideLayout" Target="../slideLayouts/slideLayout472.xml"/><Relationship Id="rId87" Type="http://schemas.openxmlformats.org/officeDocument/2006/relationships/slideLayout" Target="../slideLayouts/slideLayout493.xml"/><Relationship Id="rId110" Type="http://schemas.openxmlformats.org/officeDocument/2006/relationships/slideLayout" Target="../slideLayouts/slideLayout516.xml"/><Relationship Id="rId115" Type="http://schemas.openxmlformats.org/officeDocument/2006/relationships/slideLayout" Target="../slideLayouts/slideLayout521.xml"/><Relationship Id="rId61" Type="http://schemas.openxmlformats.org/officeDocument/2006/relationships/slideLayout" Target="../slideLayouts/slideLayout467.xml"/><Relationship Id="rId82" Type="http://schemas.openxmlformats.org/officeDocument/2006/relationships/slideLayout" Target="../slideLayouts/slideLayout488.xml"/><Relationship Id="rId19" Type="http://schemas.openxmlformats.org/officeDocument/2006/relationships/slideLayout" Target="../slideLayouts/slideLayout425.xml"/><Relationship Id="rId14" Type="http://schemas.openxmlformats.org/officeDocument/2006/relationships/slideLayout" Target="../slideLayouts/slideLayout420.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56" Type="http://schemas.openxmlformats.org/officeDocument/2006/relationships/slideLayout" Target="../slideLayouts/slideLayout462.xml"/><Relationship Id="rId77" Type="http://schemas.openxmlformats.org/officeDocument/2006/relationships/slideLayout" Target="../slideLayouts/slideLayout483.xml"/><Relationship Id="rId100" Type="http://schemas.openxmlformats.org/officeDocument/2006/relationships/slideLayout" Target="../slideLayouts/slideLayout506.xml"/><Relationship Id="rId105" Type="http://schemas.openxmlformats.org/officeDocument/2006/relationships/slideLayout" Target="../slideLayouts/slideLayout511.xml"/><Relationship Id="rId8" Type="http://schemas.openxmlformats.org/officeDocument/2006/relationships/slideLayout" Target="../slideLayouts/slideLayout414.xml"/><Relationship Id="rId51" Type="http://schemas.openxmlformats.org/officeDocument/2006/relationships/slideLayout" Target="../slideLayouts/slideLayout457.xml"/><Relationship Id="rId72" Type="http://schemas.openxmlformats.org/officeDocument/2006/relationships/slideLayout" Target="../slideLayouts/slideLayout478.xml"/><Relationship Id="rId93" Type="http://schemas.openxmlformats.org/officeDocument/2006/relationships/slideLayout" Target="../slideLayouts/slideLayout499.xml"/><Relationship Id="rId98" Type="http://schemas.openxmlformats.org/officeDocument/2006/relationships/slideLayout" Target="../slideLayouts/slideLayout504.xml"/><Relationship Id="rId3" Type="http://schemas.openxmlformats.org/officeDocument/2006/relationships/slideLayout" Target="../slideLayouts/slideLayout409.xml"/><Relationship Id="rId25" Type="http://schemas.openxmlformats.org/officeDocument/2006/relationships/slideLayout" Target="../slideLayouts/slideLayout431.xml"/><Relationship Id="rId46" Type="http://schemas.openxmlformats.org/officeDocument/2006/relationships/slideLayout" Target="../slideLayouts/slideLayout452.xml"/><Relationship Id="rId67" Type="http://schemas.openxmlformats.org/officeDocument/2006/relationships/slideLayout" Target="../slideLayouts/slideLayout473.xml"/><Relationship Id="rId116" Type="http://schemas.openxmlformats.org/officeDocument/2006/relationships/slideLayout" Target="../slideLayouts/slideLayout522.xml"/><Relationship Id="rId20" Type="http://schemas.openxmlformats.org/officeDocument/2006/relationships/slideLayout" Target="../slideLayouts/slideLayout426.xml"/><Relationship Id="rId41" Type="http://schemas.openxmlformats.org/officeDocument/2006/relationships/slideLayout" Target="../slideLayouts/slideLayout447.xml"/><Relationship Id="rId62" Type="http://schemas.openxmlformats.org/officeDocument/2006/relationships/slideLayout" Target="../slideLayouts/slideLayout468.xml"/><Relationship Id="rId83" Type="http://schemas.openxmlformats.org/officeDocument/2006/relationships/slideLayout" Target="../slideLayouts/slideLayout489.xml"/><Relationship Id="rId88" Type="http://schemas.openxmlformats.org/officeDocument/2006/relationships/slideLayout" Target="../slideLayouts/slideLayout494.xml"/><Relationship Id="rId111" Type="http://schemas.openxmlformats.org/officeDocument/2006/relationships/slideLayout" Target="../slideLayouts/slideLayout517.xml"/><Relationship Id="rId15" Type="http://schemas.openxmlformats.org/officeDocument/2006/relationships/slideLayout" Target="../slideLayouts/slideLayout421.xml"/><Relationship Id="rId36" Type="http://schemas.openxmlformats.org/officeDocument/2006/relationships/slideLayout" Target="../slideLayouts/slideLayout442.xml"/><Relationship Id="rId57" Type="http://schemas.openxmlformats.org/officeDocument/2006/relationships/slideLayout" Target="../slideLayouts/slideLayout463.xml"/><Relationship Id="rId106" Type="http://schemas.openxmlformats.org/officeDocument/2006/relationships/slideLayout" Target="../slideLayouts/slideLayout5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641123"/>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341439"/>
            <a:ext cx="11188712" cy="450524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solidFill>
            <a:srgbClr val="62D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16" name="Picture 15">
            <a:extLst>
              <a:ext uri="{FF2B5EF4-FFF2-40B4-BE49-F238E27FC236}">
                <a16:creationId xmlns:a16="http://schemas.microsoft.com/office/drawing/2014/main" id="{6BC033F3-573F-AAA2-A522-A4F808E5E4DC}"/>
              </a:ext>
            </a:extLst>
          </p:cNvPr>
          <p:cNvPicPr>
            <a:picLocks noChangeAspect="1"/>
          </p:cNvPicPr>
          <p:nvPr userDrawn="1"/>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rcRect/>
          <a:stretch/>
        </p:blipFill>
        <p:spPr>
          <a:xfrm>
            <a:off x="478372" y="6355437"/>
            <a:ext cx="980591" cy="280168"/>
          </a:xfrm>
          <a:prstGeom prst="rect">
            <a:avLst/>
          </a:prstGeom>
        </p:spPr>
      </p:pic>
      <p:cxnSp>
        <p:nvCxnSpPr>
          <p:cNvPr id="4" name="Straight Connector 3">
            <a:extLst>
              <a:ext uri="{FF2B5EF4-FFF2-40B4-BE49-F238E27FC236}">
                <a16:creationId xmlns:a16="http://schemas.microsoft.com/office/drawing/2014/main" id="{7D7291CD-844B-4791-1BC1-3011BC6E2B13}"/>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2050" name="Picture 2" descr="Graphical user interface, logo&#10;&#10;Description automatically generated with medium confidence">
            <a:extLst>
              <a:ext uri="{FF2B5EF4-FFF2-40B4-BE49-F238E27FC236}">
                <a16:creationId xmlns:a16="http://schemas.microsoft.com/office/drawing/2014/main" id="{A52448D8-AD09-EAF9-E355-2C4698186847}"/>
              </a:ext>
            </a:extLst>
          </p:cNvPr>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1538238" y="6325700"/>
            <a:ext cx="1176337" cy="32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353472"/>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4" r:id="rId10"/>
    <p:sldLayoutId id="2147484731" r:id="rId11"/>
    <p:sldLayoutId id="2147484732" r:id="rId12"/>
    <p:sldLayoutId id="2147484733" r:id="rId13"/>
    <p:sldLayoutId id="2147484735" r:id="rId14"/>
    <p:sldLayoutId id="2147484736" r:id="rId15"/>
    <p:sldLayoutId id="2147484737" r:id="rId16"/>
    <p:sldLayoutId id="2147484738" r:id="rId17"/>
    <p:sldLayoutId id="2147484739" r:id="rId18"/>
    <p:sldLayoutId id="2147484740" r:id="rId19"/>
    <p:sldLayoutId id="2147484741" r:id="rId20"/>
    <p:sldLayoutId id="2147484742" r:id="rId21"/>
    <p:sldLayoutId id="2147484743" r:id="rId22"/>
    <p:sldLayoutId id="2147484744" r:id="rId23"/>
    <p:sldLayoutId id="2147484745" r:id="rId24"/>
    <p:sldLayoutId id="2147484746" r:id="rId25"/>
    <p:sldLayoutId id="2147484952" r:id="rId26"/>
    <p:sldLayoutId id="2147484953" r:id="rId27"/>
  </p:sldLayoutIdLst>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595">
          <p15:clr>
            <a:srgbClr val="F26B43"/>
          </p15:clr>
        </p15:guide>
        <p15:guide id="42" orient="horz" pos="1026">
          <p15:clr>
            <a:srgbClr val="F26B43"/>
          </p15:clr>
        </p15:guide>
        <p15:guide id="43" orient="horz" pos="1515">
          <p15:clr>
            <a:srgbClr val="F26B43"/>
          </p15:clr>
        </p15:guide>
        <p15:guide id="44" orient="horz" pos="1117">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guide id="60" orient="horz" pos="84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32D42"/>
        </a:solidFill>
        <a:effectLst/>
      </p:bgPr>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21642"/>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641123"/>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341439"/>
            <a:ext cx="11188712" cy="450524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solidFill>
            <a:srgbClr val="62D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4" name="Picture 3">
            <a:extLst>
              <a:ext uri="{FF2B5EF4-FFF2-40B4-BE49-F238E27FC236}">
                <a16:creationId xmlns:a16="http://schemas.microsoft.com/office/drawing/2014/main" id="{CF6FB087-0AFF-3248-E770-9FAC30B8EDF7}"/>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478372" y="6363826"/>
            <a:ext cx="980591" cy="280168"/>
          </a:xfrm>
          <a:prstGeom prst="rect">
            <a:avLst/>
          </a:prstGeom>
        </p:spPr>
      </p:pic>
      <p:cxnSp>
        <p:nvCxnSpPr>
          <p:cNvPr id="5" name="Straight Connector 4">
            <a:extLst>
              <a:ext uri="{FF2B5EF4-FFF2-40B4-BE49-F238E27FC236}">
                <a16:creationId xmlns:a16="http://schemas.microsoft.com/office/drawing/2014/main" id="{D72DBDC4-6232-4FE9-B6AD-0DE916715A4A}"/>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468454C-60CB-1DCE-900B-1F0ECAC1BCD9}"/>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a:stretch/>
        </p:blipFill>
        <p:spPr>
          <a:xfrm>
            <a:off x="1558924" y="6324600"/>
            <a:ext cx="530225" cy="355600"/>
          </a:xfrm>
          <a:prstGeom prst="rect">
            <a:avLst/>
          </a:prstGeom>
        </p:spPr>
      </p:pic>
    </p:spTree>
    <p:extLst>
      <p:ext uri="{BB962C8B-B14F-4D97-AF65-F5344CB8AC3E}">
        <p14:creationId xmlns:p14="http://schemas.microsoft.com/office/powerpoint/2010/main" val="4221532758"/>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 id="2147484773" r:id="rId26"/>
    <p:sldLayoutId id="2147484774" r:id="rId27"/>
    <p:sldLayoutId id="2147484775" r:id="rId28"/>
    <p:sldLayoutId id="2147484776" r:id="rId29"/>
  </p:sldLayoutIdLst>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bg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595">
          <p15:clr>
            <a:srgbClr val="F26B43"/>
          </p15:clr>
        </p15:guide>
        <p15:guide id="42" orient="horz" pos="1026">
          <p15:clr>
            <a:srgbClr val="F26B43"/>
          </p15:clr>
        </p15:guide>
        <p15:guide id="43" orient="horz" pos="1515">
          <p15:clr>
            <a:srgbClr val="F26B43"/>
          </p15:clr>
        </p15:guide>
        <p15:guide id="44" orient="horz" pos="1117">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guide id="60" orient="horz" pos="84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32D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641123"/>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341439"/>
            <a:ext cx="11188712" cy="450524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Tree>
    <p:extLst>
      <p:ext uri="{BB962C8B-B14F-4D97-AF65-F5344CB8AC3E}">
        <p14:creationId xmlns:p14="http://schemas.microsoft.com/office/powerpoint/2010/main" val="3846680090"/>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 id="2147484811" r:id="rId16"/>
    <p:sldLayoutId id="2147484812" r:id="rId17"/>
    <p:sldLayoutId id="2147484813" r:id="rId18"/>
    <p:sldLayoutId id="2147484814" r:id="rId19"/>
    <p:sldLayoutId id="2147484815" r:id="rId20"/>
    <p:sldLayoutId id="2147484816" r:id="rId21"/>
    <p:sldLayoutId id="2147484817" r:id="rId22"/>
    <p:sldLayoutId id="2147484818" r:id="rId23"/>
    <p:sldLayoutId id="2147484819" r:id="rId24"/>
  </p:sldLayoutIdLst>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bg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595">
          <p15:clr>
            <a:srgbClr val="F26B43"/>
          </p15:clr>
        </p15:guide>
        <p15:guide id="42" orient="horz" pos="1026">
          <p15:clr>
            <a:srgbClr val="F26B43"/>
          </p15:clr>
        </p15:guide>
        <p15:guide id="43" orient="horz" pos="1515">
          <p15:clr>
            <a:srgbClr val="F26B43"/>
          </p15:clr>
        </p15:guide>
        <p15:guide id="44" orient="horz" pos="1117">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guide id="60" orient="horz" pos="84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641123"/>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341439"/>
            <a:ext cx="11188712" cy="450524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solidFill>
            <a:srgbClr val="62D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16" name="Picture 15">
            <a:extLst>
              <a:ext uri="{FF2B5EF4-FFF2-40B4-BE49-F238E27FC236}">
                <a16:creationId xmlns:a16="http://schemas.microsoft.com/office/drawing/2014/main" id="{6BC033F3-573F-AAA2-A522-A4F808E5E4DC}"/>
              </a:ext>
            </a:extLst>
          </p:cNvPr>
          <p:cNvPicPr>
            <a:picLocks noChangeAspect="1"/>
          </p:cNvPicPr>
          <p:nvPr userDrawn="1"/>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478372" y="6355437"/>
            <a:ext cx="980591" cy="280168"/>
          </a:xfrm>
          <a:prstGeom prst="rect">
            <a:avLst/>
          </a:prstGeom>
        </p:spPr>
      </p:pic>
      <p:cxnSp>
        <p:nvCxnSpPr>
          <p:cNvPr id="4" name="Straight Connector 3">
            <a:extLst>
              <a:ext uri="{FF2B5EF4-FFF2-40B4-BE49-F238E27FC236}">
                <a16:creationId xmlns:a16="http://schemas.microsoft.com/office/drawing/2014/main" id="{A477DA22-ABC1-D8FF-282D-5ED00DBB410E}"/>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AF1AEC8-633E-B079-1AA7-F63264C7E686}"/>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a:stretch/>
        </p:blipFill>
        <p:spPr>
          <a:xfrm>
            <a:off x="1558924" y="6324600"/>
            <a:ext cx="530225" cy="355600"/>
          </a:xfrm>
          <a:prstGeom prst="rect">
            <a:avLst/>
          </a:prstGeom>
        </p:spPr>
      </p:pic>
    </p:spTree>
    <p:extLst>
      <p:ext uri="{BB962C8B-B14F-4D97-AF65-F5344CB8AC3E}">
        <p14:creationId xmlns:p14="http://schemas.microsoft.com/office/powerpoint/2010/main" val="3027619595"/>
      </p:ext>
    </p:extLst>
  </p:cSld>
  <p:clrMap bg1="lt1" tx1="dk1" bg2="lt2" tx2="dk2" accent1="accent1" accent2="accent2" accent3="accent3" accent4="accent4" accent5="accent5" accent6="accent6" hlink="hlink" folHlink="folHlink"/>
  <p:sldLayoutIdLst>
    <p:sldLayoutId id="2147484821" r:id="rId1"/>
    <p:sldLayoutId id="2147484822" r:id="rId2"/>
    <p:sldLayoutId id="2147484823" r:id="rId3"/>
    <p:sldLayoutId id="2147484824" r:id="rId4"/>
    <p:sldLayoutId id="2147484825" r:id="rId5"/>
    <p:sldLayoutId id="2147484826" r:id="rId6"/>
    <p:sldLayoutId id="2147484827" r:id="rId7"/>
    <p:sldLayoutId id="2147484828" r:id="rId8"/>
    <p:sldLayoutId id="2147484829" r:id="rId9"/>
    <p:sldLayoutId id="2147484830" r:id="rId10"/>
    <p:sldLayoutId id="2147484831" r:id="rId11"/>
    <p:sldLayoutId id="2147484832" r:id="rId12"/>
  </p:sldLayoutIdLst>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595">
          <p15:clr>
            <a:srgbClr val="F26B43"/>
          </p15:clr>
        </p15:guide>
        <p15:guide id="42" orient="horz" pos="1026">
          <p15:clr>
            <a:srgbClr val="F26B43"/>
          </p15:clr>
        </p15:guide>
        <p15:guide id="43" orient="horz" pos="1515">
          <p15:clr>
            <a:srgbClr val="F26B43"/>
          </p15:clr>
        </p15:guide>
        <p15:guide id="44" orient="horz" pos="1117">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guide id="60" orient="horz" pos="84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userDrawn="1"/>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441" y="2057400"/>
            <a:ext cx="10969942"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120"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userDrawn="1"/>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a:t>
            </a:r>
            <a:r>
              <a:rPr lang="en-US" sz="800" b="0" i="0" err="1">
                <a:solidFill>
                  <a:schemeClr val="bg1"/>
                </a:solidFill>
                <a:latin typeface="+mn-lt"/>
                <a:cs typeface="Arial" panose="020B0604020202020204" pitchFamily="34" charset="0"/>
              </a:rPr>
              <a:t>NewRocket</a:t>
            </a:r>
            <a:r>
              <a:rPr lang="en-US" sz="800" b="0" i="0">
                <a:solidFill>
                  <a:schemeClr val="bg1"/>
                </a:solidFill>
                <a:latin typeface="+mn-lt"/>
                <a:cs typeface="Arial" panose="020B0604020202020204" pitchFamily="34" charset="0"/>
              </a:rPr>
              <a: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userDrawn="1"/>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441" y="685800"/>
            <a:ext cx="10969943"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4197630196"/>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 id="2147484862" r:id="rId29"/>
    <p:sldLayoutId id="2147484863" r:id="rId30"/>
    <p:sldLayoutId id="2147484864" r:id="rId31"/>
    <p:sldLayoutId id="2147484865" r:id="rId32"/>
    <p:sldLayoutId id="2147484866" r:id="rId33"/>
    <p:sldLayoutId id="2147484867" r:id="rId34"/>
    <p:sldLayoutId id="2147484868" r:id="rId35"/>
    <p:sldLayoutId id="2147484869" r:id="rId36"/>
    <p:sldLayoutId id="2147484870" r:id="rId37"/>
    <p:sldLayoutId id="2147484871" r:id="rId38"/>
    <p:sldLayoutId id="2147484872" r:id="rId39"/>
    <p:sldLayoutId id="2147484873" r:id="rId40"/>
    <p:sldLayoutId id="2147484874" r:id="rId41"/>
    <p:sldLayoutId id="2147484875" r:id="rId42"/>
    <p:sldLayoutId id="2147484876" r:id="rId43"/>
    <p:sldLayoutId id="2147484877" r:id="rId44"/>
    <p:sldLayoutId id="2147484878" r:id="rId45"/>
    <p:sldLayoutId id="2147484879" r:id="rId46"/>
    <p:sldLayoutId id="2147484880" r:id="rId47"/>
    <p:sldLayoutId id="2147484881" r:id="rId48"/>
    <p:sldLayoutId id="2147484882" r:id="rId49"/>
    <p:sldLayoutId id="2147484883" r:id="rId50"/>
    <p:sldLayoutId id="2147484884" r:id="rId51"/>
    <p:sldLayoutId id="2147484885" r:id="rId52"/>
    <p:sldLayoutId id="2147484886" r:id="rId53"/>
    <p:sldLayoutId id="2147484887" r:id="rId54"/>
    <p:sldLayoutId id="2147484888" r:id="rId55"/>
    <p:sldLayoutId id="2147484889" r:id="rId56"/>
    <p:sldLayoutId id="2147484890" r:id="rId57"/>
    <p:sldLayoutId id="2147484891" r:id="rId58"/>
    <p:sldLayoutId id="2147484892" r:id="rId59"/>
    <p:sldLayoutId id="2147484893" r:id="rId60"/>
    <p:sldLayoutId id="2147484894" r:id="rId61"/>
    <p:sldLayoutId id="2147484895" r:id="rId62"/>
    <p:sldLayoutId id="2147484896" r:id="rId63"/>
    <p:sldLayoutId id="2147484897" r:id="rId64"/>
    <p:sldLayoutId id="2147484898" r:id="rId65"/>
    <p:sldLayoutId id="2147484899" r:id="rId66"/>
    <p:sldLayoutId id="2147484900" r:id="rId67"/>
    <p:sldLayoutId id="2147484901" r:id="rId68"/>
    <p:sldLayoutId id="2147484902" r:id="rId69"/>
    <p:sldLayoutId id="2147484903" r:id="rId70"/>
    <p:sldLayoutId id="2147484904" r:id="rId71"/>
    <p:sldLayoutId id="2147484905" r:id="rId72"/>
    <p:sldLayoutId id="2147484906" r:id="rId73"/>
    <p:sldLayoutId id="2147484907" r:id="rId74"/>
    <p:sldLayoutId id="2147484908" r:id="rId75"/>
    <p:sldLayoutId id="2147484909" r:id="rId76"/>
    <p:sldLayoutId id="2147484910" r:id="rId77"/>
    <p:sldLayoutId id="2147484911" r:id="rId78"/>
    <p:sldLayoutId id="2147484912" r:id="rId79"/>
    <p:sldLayoutId id="2147484913" r:id="rId80"/>
    <p:sldLayoutId id="2147484914" r:id="rId81"/>
    <p:sldLayoutId id="2147484915" r:id="rId82"/>
    <p:sldLayoutId id="2147484916" r:id="rId83"/>
    <p:sldLayoutId id="2147484917" r:id="rId84"/>
    <p:sldLayoutId id="2147484918" r:id="rId85"/>
    <p:sldLayoutId id="2147484919" r:id="rId86"/>
    <p:sldLayoutId id="2147484920" r:id="rId87"/>
    <p:sldLayoutId id="2147484921" r:id="rId88"/>
    <p:sldLayoutId id="2147484922" r:id="rId89"/>
    <p:sldLayoutId id="2147484923" r:id="rId90"/>
    <p:sldLayoutId id="2147484924" r:id="rId91"/>
    <p:sldLayoutId id="2147484925" r:id="rId92"/>
    <p:sldLayoutId id="2147484926" r:id="rId93"/>
    <p:sldLayoutId id="2147484927" r:id="rId94"/>
    <p:sldLayoutId id="2147484928" r:id="rId95"/>
    <p:sldLayoutId id="2147484929" r:id="rId96"/>
    <p:sldLayoutId id="2147484930" r:id="rId97"/>
    <p:sldLayoutId id="2147484931" r:id="rId98"/>
    <p:sldLayoutId id="2147484932" r:id="rId99"/>
    <p:sldLayoutId id="2147484933" r:id="rId100"/>
    <p:sldLayoutId id="2147484934" r:id="rId101"/>
    <p:sldLayoutId id="2147484935" r:id="rId102"/>
    <p:sldLayoutId id="2147484936" r:id="rId103"/>
    <p:sldLayoutId id="2147484937" r:id="rId104"/>
    <p:sldLayoutId id="2147484938" r:id="rId105"/>
    <p:sldLayoutId id="2147484939" r:id="rId106"/>
    <p:sldLayoutId id="2147484940" r:id="rId107"/>
    <p:sldLayoutId id="2147484941" r:id="rId108"/>
    <p:sldLayoutId id="2147484942" r:id="rId109"/>
    <p:sldLayoutId id="2147484943" r:id="rId110"/>
    <p:sldLayoutId id="2147484944" r:id="rId111"/>
    <p:sldLayoutId id="2147484945" r:id="rId112"/>
    <p:sldLayoutId id="2147484946" r:id="rId113"/>
    <p:sldLayoutId id="2147484947" r:id="rId114"/>
    <p:sldLayoutId id="2147484948" r:id="rId115"/>
    <p:sldLayoutId id="2147484949" r:id="rId116"/>
    <p:sldLayoutId id="2147484950" r:id="rId117"/>
    <p:sldLayoutId id="2147484951" r:id="rId118"/>
  </p:sldLayoutIdLst>
  <p:hf sldNum="0" hdr="0" ftr="0"/>
  <p:txStyles>
    <p:titleStyle>
      <a:lvl1pPr algn="l" defTabSz="228531" rtl="0" eaLnBrk="1" latinLnBrk="0" hangingPunct="1">
        <a:lnSpc>
          <a:spcPct val="100000"/>
        </a:lnSpc>
        <a:spcBef>
          <a:spcPct val="0"/>
        </a:spcBef>
        <a:buNone/>
        <a:defRPr sz="3199" b="1" i="0" kern="1200">
          <a:solidFill>
            <a:schemeClr val="tx2"/>
          </a:solidFill>
          <a:latin typeface="+mj-lt"/>
          <a:ea typeface="Inter" panose="02000503000000020004" pitchFamily="2" charset="0"/>
          <a:cs typeface="Arial" panose="020B0604020202020204" pitchFamily="34" charset="0"/>
        </a:defRPr>
      </a:lvl1pPr>
    </p:titleStyle>
    <p:bodyStyle>
      <a:lvl1pPr marL="228531" indent="-228531" algn="l" defTabSz="228531" rtl="0" eaLnBrk="1" latinLnBrk="0" hangingPunct="1">
        <a:lnSpc>
          <a:spcPct val="150000"/>
        </a:lnSpc>
        <a:spcBef>
          <a:spcPts val="0"/>
        </a:spcBef>
        <a:spcAft>
          <a:spcPts val="0"/>
        </a:spcAft>
        <a:buFont typeface="Arial" panose="020B0604020202020204" pitchFamily="34" charset="0"/>
        <a:buChar char="•"/>
        <a:tabLst/>
        <a:defRPr sz="2399" b="0" i="0" kern="1200">
          <a:solidFill>
            <a:schemeClr val="tx1"/>
          </a:solidFill>
          <a:latin typeface="+mn-lt"/>
          <a:ea typeface="Inter" panose="02000503000000020004" pitchFamily="2" charset="0"/>
          <a:cs typeface="Arial" panose="020B0604020202020204" pitchFamily="34" charset="0"/>
        </a:defRPr>
      </a:lvl1pPr>
      <a:lvl2pPr marL="685594" indent="-228531" algn="l" defTabSz="228531" rtl="0" eaLnBrk="1" latinLnBrk="0" hangingPunct="1">
        <a:lnSpc>
          <a:spcPct val="150000"/>
        </a:lnSpc>
        <a:spcBef>
          <a:spcPts val="0"/>
        </a:spcBef>
        <a:spcAft>
          <a:spcPts val="0"/>
        </a:spcAft>
        <a:buFont typeface="Arial" panose="020B0604020202020204" pitchFamily="34" charset="0"/>
        <a:buChar char="•"/>
        <a:tabLst/>
        <a:defRPr sz="1999" b="0" i="0" kern="1200">
          <a:solidFill>
            <a:schemeClr val="tx1"/>
          </a:solidFill>
          <a:latin typeface="+mn-lt"/>
          <a:ea typeface="Inter" panose="02000503000000020004" pitchFamily="2" charset="0"/>
          <a:cs typeface="Arial" panose="020B0604020202020204" pitchFamily="34" charset="0"/>
        </a:defRPr>
      </a:lvl2pPr>
      <a:lvl3pPr marL="1142657" indent="-228531" algn="l" defTabSz="228531" rtl="0" eaLnBrk="1" latinLnBrk="0" hangingPunct="1">
        <a:lnSpc>
          <a:spcPct val="150000"/>
        </a:lnSpc>
        <a:spcBef>
          <a:spcPts val="0"/>
        </a:spcBef>
        <a:spcAft>
          <a:spcPts val="0"/>
        </a:spcAft>
        <a:buFont typeface="Arial" panose="020B0604020202020204" pitchFamily="34" charset="0"/>
        <a:buChar char="•"/>
        <a:tabLst/>
        <a:defRPr sz="1799" b="0" i="0" kern="1200">
          <a:solidFill>
            <a:schemeClr val="tx1"/>
          </a:solidFill>
          <a:latin typeface="+mn-lt"/>
          <a:ea typeface="Inter" panose="02000503000000020004" pitchFamily="2" charset="0"/>
          <a:cs typeface="Arial" panose="020B0604020202020204" pitchFamily="34" charset="0"/>
        </a:defRPr>
      </a:lvl3pPr>
      <a:lvl4pPr marL="1599720" indent="-228531" algn="l" defTabSz="228531"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6783" indent="-228531" algn="l" defTabSz="228531"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000000"/>
          </p15:clr>
        </p15:guide>
        <p15:guide id="2" pos="672">
          <p15:clr>
            <a:srgbClr val="A4A3A4"/>
          </p15:clr>
        </p15:guide>
        <p15:guide id="3" pos="1248">
          <p15:clr>
            <a:srgbClr val="A4A3A4"/>
          </p15:clr>
        </p15:guide>
        <p15:guide id="4" pos="1824">
          <p15:clr>
            <a:srgbClr val="A4A3A4"/>
          </p15:clr>
        </p15:guide>
        <p15:guide id="5" pos="2112">
          <p15:clr>
            <a:srgbClr val="F26B43"/>
          </p15:clr>
        </p15:guide>
        <p15:guide id="6" pos="2400">
          <p15:clr>
            <a:srgbClr val="A4A3A4"/>
          </p15:clr>
        </p15:guide>
        <p15:guide id="7" pos="2976">
          <p15:clr>
            <a:srgbClr val="FDE53C"/>
          </p15:clr>
        </p15:guide>
        <p15:guide id="8" pos="3264">
          <p15:clr>
            <a:srgbClr val="F26B43"/>
          </p15:clr>
        </p15:guide>
        <p15:guide id="9" pos="4128">
          <p15:clr>
            <a:srgbClr val="A4A3A4"/>
          </p15:clr>
        </p15:guide>
        <p15:guide id="10" pos="4416">
          <p15:clr>
            <a:srgbClr val="F26B43"/>
          </p15:clr>
        </p15:guide>
        <p15:guide id="11" pos="4704">
          <p15:clr>
            <a:srgbClr val="A4A3A4"/>
          </p15:clr>
        </p15:guide>
        <p15:guide id="12" pos="5280">
          <p15:clr>
            <a:srgbClr val="A4A3A4"/>
          </p15:clr>
        </p15:guide>
        <p15:guide id="13" pos="5568">
          <p15:clr>
            <a:srgbClr val="F26B43"/>
          </p15:clr>
        </p15:guide>
        <p15:guide id="14" orient="horz" pos="4032">
          <p15:clr>
            <a:srgbClr val="5ACBF0"/>
          </p15:clr>
        </p15:guide>
        <p15:guide id="15" orient="horz" pos="1296">
          <p15:clr>
            <a:srgbClr val="A4A3A4"/>
          </p15:clr>
        </p15:guide>
        <p15:guide id="16" pos="384">
          <p15:clr>
            <a:srgbClr val="000000"/>
          </p15:clr>
        </p15:guide>
        <p15:guide id="17" pos="5856">
          <p15:clr>
            <a:srgbClr val="A4A3A4"/>
          </p15:clr>
        </p15:guide>
        <p15:guide id="18" orient="horz" pos="1152">
          <p15:clr>
            <a:srgbClr val="FBAE40"/>
          </p15:clr>
        </p15:guide>
        <p15:guide id="19" pos="3552">
          <p15:clr>
            <a:srgbClr val="A4A3A4"/>
          </p15:clr>
        </p15:guide>
        <p15:guide id="20" pos="4992">
          <p15:clr>
            <a:srgbClr val="F26B43"/>
          </p15:clr>
        </p15:guide>
        <p15:guide id="21" pos="960">
          <p15:clr>
            <a:srgbClr val="F26B43"/>
          </p15:clr>
        </p15:guide>
        <p15:guide id="22" pos="2688">
          <p15:clr>
            <a:srgbClr val="F26B43"/>
          </p15:clr>
        </p15:guide>
        <p15:guide id="23" pos="1536">
          <p15:clr>
            <a:srgbClr val="F26B43"/>
          </p15:clr>
        </p15:guide>
        <p15:guide id="24" pos="6144">
          <p15:clr>
            <a:srgbClr val="F26B43"/>
          </p15:clr>
        </p15:guide>
        <p15:guide id="25" pos="6432">
          <p15:clr>
            <a:srgbClr val="A4A3A4"/>
          </p15:clr>
        </p15:guide>
        <p15:guide id="26" pos="6720">
          <p15:clr>
            <a:srgbClr val="F26B43"/>
          </p15:clr>
        </p15:guide>
        <p15:guide id="27" pos="7008">
          <p15:clr>
            <a:srgbClr val="A4A3A4"/>
          </p15:clr>
        </p15:guide>
        <p15:guide id="28" pos="7296">
          <p15:clr>
            <a:srgbClr val="000000"/>
          </p15:clr>
        </p15:guide>
        <p15:guide id="29" pos="3840">
          <p15:clr>
            <a:srgbClr val="5ACBF0"/>
          </p15:clr>
        </p15:guide>
        <p15:guide id="30" orient="horz" pos="2160">
          <p15:clr>
            <a:srgbClr val="5ACBF0"/>
          </p15:clr>
        </p15:guide>
        <p15:guide id="31" orient="horz" pos="3888">
          <p15:clr>
            <a:srgbClr val="000000"/>
          </p15:clr>
        </p15:guide>
        <p15:guide id="32" orient="horz" pos="2016">
          <p15:clr>
            <a:srgbClr val="5ACBF0"/>
          </p15:clr>
        </p15:guide>
        <p15:guide id="33" orient="horz" pos="2736">
          <p15:clr>
            <a:srgbClr val="F26B43"/>
          </p15:clr>
        </p15:guide>
        <p15:guide id="34" orient="horz" pos="1872">
          <p15:clr>
            <a:srgbClr val="A4A3A4"/>
          </p15:clr>
        </p15:guide>
        <p15:guide id="35" orient="horz" pos="1584">
          <p15:clr>
            <a:srgbClr val="F26B43"/>
          </p15:clr>
        </p15:guide>
        <p15:guide id="37" orient="horz" pos="1008">
          <p15:clr>
            <a:srgbClr val="F26B43"/>
          </p15:clr>
        </p15:guide>
        <p15:guide id="38" orient="horz" pos="720">
          <p15:clr>
            <a:srgbClr val="A4A3A4"/>
          </p15:clr>
        </p15:guide>
        <p15:guide id="39" orient="horz" pos="2448">
          <p15:clr>
            <a:srgbClr val="A4A3A4"/>
          </p15:clr>
        </p15:guide>
        <p15:guide id="40" orient="horz" pos="3024">
          <p15:clr>
            <a:srgbClr val="A4A3A4"/>
          </p15:clr>
        </p15:guide>
        <p15:guide id="41" orient="horz" pos="3312">
          <p15:clr>
            <a:srgbClr val="F26B43"/>
          </p15:clr>
        </p15:guide>
        <p15:guide id="42" orient="horz" pos="3600">
          <p15:clr>
            <a:srgbClr val="A4A3A4"/>
          </p15:clr>
        </p15:guide>
        <p15:guide id="43" orient="horz" pos="1440">
          <p15:clr>
            <a:srgbClr val="FDE53C"/>
          </p15:clr>
        </p15:guide>
        <p15:guide id="44" orient="horz" pos="2880">
          <p15:clr>
            <a:srgbClr val="FDE53C"/>
          </p15:clr>
        </p15:guide>
        <p15:guide id="45" pos="2544">
          <p15:clr>
            <a:srgbClr val="FDE53C"/>
          </p15:clr>
        </p15:guide>
        <p15:guide id="46" pos="5136">
          <p15:clr>
            <a:srgbClr val="FDE53C"/>
          </p15:clr>
        </p15:guide>
        <p15:guide id="47" pos="144">
          <p15:clr>
            <a:srgbClr val="5ACBF0"/>
          </p15:clr>
        </p15:guide>
        <p15:guide id="48" pos="7536">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p:nvPr/>
        </p:nvSpPr>
        <p:spPr>
          <a:xfrm>
            <a:off x="0" y="6400800"/>
            <a:ext cx="12188825" cy="468486"/>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 name="Google Shape;11;p53"/>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marR="0" lvl="0" algn="l" rtl="0">
              <a:lnSpc>
                <a:spcPct val="120000"/>
              </a:lnSpc>
              <a:spcBef>
                <a:spcPts val="0"/>
              </a:spcBef>
              <a:spcAft>
                <a:spcPts val="0"/>
              </a:spcAft>
              <a:buClr>
                <a:schemeClr val="dk1"/>
              </a:buClr>
              <a:buSzPts val="3200"/>
              <a:buFont typeface="Inter"/>
              <a:buNone/>
              <a:defRPr sz="32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53"/>
          <p:cNvSpPr txBox="1">
            <a:spLocks noGrp="1"/>
          </p:cNvSpPr>
          <p:nvPr>
            <p:ph type="body" idx="1"/>
          </p:nvPr>
        </p:nvSpPr>
        <p:spPr>
          <a:xfrm>
            <a:off x="609441" y="2057400"/>
            <a:ext cx="10969942" cy="4114800"/>
          </a:xfrm>
          <a:prstGeom prst="rect">
            <a:avLst/>
          </a:prstGeom>
          <a:noFill/>
          <a:ln>
            <a:noFill/>
          </a:ln>
        </p:spPr>
        <p:txBody>
          <a:bodyPr spcFirstLastPara="1" wrap="square" lIns="0" tIns="182875" rIns="0" bIns="45700" anchor="t" anchorCtr="0">
            <a:normAutofit/>
          </a:bodyPr>
          <a:lstStyle>
            <a:lvl1pPr marL="457200" marR="0" lvl="0" indent="-381000" algn="l"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Inter"/>
                <a:ea typeface="Inter"/>
                <a:cs typeface="Inter"/>
                <a:sym typeface="Inter"/>
              </a:defRPr>
            </a:lvl1pPr>
            <a:lvl2pPr marL="914400" marR="0" lvl="1" indent="-355600" algn="l"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Inter"/>
                <a:ea typeface="Inter"/>
                <a:cs typeface="Inter"/>
                <a:sym typeface="Inter"/>
              </a:defRPr>
            </a:lvl2pPr>
            <a:lvl3pPr marL="1371600" marR="0" lvl="2"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Inter"/>
                <a:ea typeface="Inter"/>
                <a:cs typeface="Inter"/>
                <a:sym typeface="Inter"/>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Inter"/>
                <a:ea typeface="Inter"/>
                <a:cs typeface="Inter"/>
                <a:sym typeface="Inter"/>
              </a:defRPr>
            </a:lvl4pPr>
            <a:lvl5pPr marL="2286000" marR="0" lvl="4"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Inter"/>
                <a:ea typeface="Inter"/>
                <a:cs typeface="Inter"/>
                <a:sym typeface="Inte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53"/>
          <p:cNvSpPr txBox="1"/>
          <p:nvPr/>
        </p:nvSpPr>
        <p:spPr>
          <a:xfrm>
            <a:off x="10208141" y="6400801"/>
            <a:ext cx="1371243" cy="453908"/>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
        <p:nvSpPr>
          <p:cNvPr id="14" name="Google Shape;14;p53"/>
          <p:cNvSpPr/>
          <p:nvPr/>
        </p:nvSpPr>
        <p:spPr>
          <a:xfrm>
            <a:off x="4266089" y="7905757"/>
            <a:ext cx="804462" cy="804863"/>
          </a:xfrm>
          <a:prstGeom prst="roundRect">
            <a:avLst>
              <a:gd name="adj" fmla="val 16667"/>
            </a:avLst>
          </a:prstGeom>
          <a:solidFill>
            <a:srgbClr val="BAA9D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BC93FF</a:t>
            </a:r>
            <a:endParaRPr sz="1400" b="0" i="0" u="none" strike="noStrike" cap="none">
              <a:solidFill>
                <a:srgbClr val="000000"/>
              </a:solidFill>
              <a:latin typeface="Arial"/>
              <a:ea typeface="Arial"/>
              <a:cs typeface="Arial"/>
              <a:sym typeface="Arial"/>
            </a:endParaRPr>
          </a:p>
        </p:txBody>
      </p:sp>
      <p:sp>
        <p:nvSpPr>
          <p:cNvPr id="15" name="Google Shape;15;p53"/>
          <p:cNvSpPr/>
          <p:nvPr/>
        </p:nvSpPr>
        <p:spPr>
          <a:xfrm>
            <a:off x="3351927" y="7905758"/>
            <a:ext cx="804462" cy="804863"/>
          </a:xfrm>
          <a:prstGeom prst="roundRect">
            <a:avLst>
              <a:gd name="adj" fmla="val 16667"/>
            </a:avLst>
          </a:prstGeom>
          <a:solidFill>
            <a:srgbClr val="9980CB"/>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E64680</a:t>
            </a:r>
            <a:endParaRPr sz="1400" b="0" i="0" u="none" strike="noStrike" cap="none">
              <a:solidFill>
                <a:srgbClr val="000000"/>
              </a:solidFill>
              <a:latin typeface="Arial"/>
              <a:ea typeface="Arial"/>
              <a:cs typeface="Arial"/>
              <a:sym typeface="Arial"/>
            </a:endParaRPr>
          </a:p>
        </p:txBody>
      </p:sp>
      <p:sp>
        <p:nvSpPr>
          <p:cNvPr id="16" name="Google Shape;16;p53"/>
          <p:cNvSpPr/>
          <p:nvPr/>
        </p:nvSpPr>
        <p:spPr>
          <a:xfrm>
            <a:off x="1523603" y="7905760"/>
            <a:ext cx="804462" cy="804863"/>
          </a:xfrm>
          <a:prstGeom prst="roundRect">
            <a:avLst>
              <a:gd name="adj" fmla="val 16667"/>
            </a:avLst>
          </a:prstGeom>
          <a:solidFill>
            <a:srgbClr val="452E7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FFB700</a:t>
            </a:r>
            <a:endParaRPr sz="1400" b="0" i="0" u="none" strike="noStrike" cap="none">
              <a:solidFill>
                <a:srgbClr val="000000"/>
              </a:solidFill>
              <a:latin typeface="Arial"/>
              <a:ea typeface="Arial"/>
              <a:cs typeface="Arial"/>
              <a:sym typeface="Arial"/>
            </a:endParaRPr>
          </a:p>
        </p:txBody>
      </p:sp>
      <p:sp>
        <p:nvSpPr>
          <p:cNvPr id="17" name="Google Shape;17;p53"/>
          <p:cNvSpPr/>
          <p:nvPr/>
        </p:nvSpPr>
        <p:spPr>
          <a:xfrm>
            <a:off x="609441" y="7905761"/>
            <a:ext cx="804462" cy="804863"/>
          </a:xfrm>
          <a:prstGeom prst="roundRect">
            <a:avLst>
              <a:gd name="adj" fmla="val 16667"/>
            </a:avLst>
          </a:prstGeom>
          <a:solidFill>
            <a:srgbClr val="2E1E4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95C63F</a:t>
            </a:r>
            <a:endParaRPr sz="1400" b="0" i="0" u="none" strike="noStrike" cap="none">
              <a:solidFill>
                <a:srgbClr val="000000"/>
              </a:solidFill>
              <a:latin typeface="Arial"/>
              <a:ea typeface="Arial"/>
              <a:cs typeface="Arial"/>
              <a:sym typeface="Arial"/>
            </a:endParaRPr>
          </a:p>
        </p:txBody>
      </p:sp>
      <p:sp>
        <p:nvSpPr>
          <p:cNvPr id="18" name="Google Shape;18;p53"/>
          <p:cNvSpPr/>
          <p:nvPr/>
        </p:nvSpPr>
        <p:spPr>
          <a:xfrm>
            <a:off x="2437765" y="7905759"/>
            <a:ext cx="804462" cy="804863"/>
          </a:xfrm>
          <a:prstGeom prst="roundRect">
            <a:avLst>
              <a:gd name="adj" fmla="val 16667"/>
            </a:avLst>
          </a:prstGeom>
          <a:solidFill>
            <a:schemeClr val="accent1"/>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1EA3BE</a:t>
            </a:r>
            <a:endParaRPr sz="1400" b="0" i="0" u="none" strike="noStrike" cap="none">
              <a:solidFill>
                <a:srgbClr val="000000"/>
              </a:solidFill>
              <a:latin typeface="Arial"/>
              <a:ea typeface="Arial"/>
              <a:cs typeface="Arial"/>
              <a:sym typeface="Arial"/>
            </a:endParaRPr>
          </a:p>
        </p:txBody>
      </p:sp>
      <p:sp>
        <p:nvSpPr>
          <p:cNvPr id="19" name="Google Shape;19;p53"/>
          <p:cNvSpPr/>
          <p:nvPr/>
        </p:nvSpPr>
        <p:spPr>
          <a:xfrm>
            <a:off x="5180251" y="7905757"/>
            <a:ext cx="804462" cy="804863"/>
          </a:xfrm>
          <a:prstGeom prst="roundRect">
            <a:avLst>
              <a:gd name="adj" fmla="val 16667"/>
            </a:avLst>
          </a:prstGeom>
          <a:solidFill>
            <a:srgbClr val="DCD4ED"/>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301E57</a:t>
            </a:r>
            <a:endParaRPr sz="1400" b="0" i="0" u="none" strike="noStrike" cap="none">
              <a:solidFill>
                <a:srgbClr val="000000"/>
              </a:solidFill>
              <a:latin typeface="Arial"/>
              <a:ea typeface="Arial"/>
              <a:cs typeface="Arial"/>
              <a:sym typeface="Arial"/>
            </a:endParaRPr>
          </a:p>
        </p:txBody>
      </p:sp>
      <p:sp>
        <p:nvSpPr>
          <p:cNvPr id="20" name="Google Shape;20;p53"/>
          <p:cNvSpPr/>
          <p:nvPr/>
        </p:nvSpPr>
        <p:spPr>
          <a:xfrm>
            <a:off x="6094411" y="7905756"/>
            <a:ext cx="804462" cy="804863"/>
          </a:xfrm>
          <a:prstGeom prst="roundRect">
            <a:avLst>
              <a:gd name="adj" fmla="val 16667"/>
            </a:avLst>
          </a:prstGeom>
          <a:solidFill>
            <a:schemeClr val="accent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E64680</a:t>
            </a:r>
            <a:endParaRPr sz="1400" b="0" i="0" u="none" strike="noStrike" cap="none">
              <a:solidFill>
                <a:srgbClr val="000000"/>
              </a:solidFill>
              <a:latin typeface="Arial"/>
              <a:ea typeface="Arial"/>
              <a:cs typeface="Arial"/>
              <a:sym typeface="Arial"/>
            </a:endParaRPr>
          </a:p>
        </p:txBody>
      </p:sp>
      <p:sp>
        <p:nvSpPr>
          <p:cNvPr id="21" name="Google Shape;21;p53"/>
          <p:cNvSpPr/>
          <p:nvPr/>
        </p:nvSpPr>
        <p:spPr>
          <a:xfrm>
            <a:off x="7002382" y="7905755"/>
            <a:ext cx="804462" cy="804863"/>
          </a:xfrm>
          <a:prstGeom prst="roundRect">
            <a:avLst>
              <a:gd name="adj" fmla="val 16667"/>
            </a:avLst>
          </a:prstGeom>
          <a:solidFill>
            <a:schemeClr val="accent3"/>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1EA3BE</a:t>
            </a:r>
            <a:endParaRPr sz="1400" b="0" i="0" u="none" strike="noStrike" cap="none">
              <a:solidFill>
                <a:srgbClr val="000000"/>
              </a:solidFill>
              <a:latin typeface="Arial"/>
              <a:ea typeface="Arial"/>
              <a:cs typeface="Arial"/>
              <a:sym typeface="Arial"/>
            </a:endParaRPr>
          </a:p>
        </p:txBody>
      </p:sp>
      <p:sp>
        <p:nvSpPr>
          <p:cNvPr id="22" name="Google Shape;22;p53"/>
          <p:cNvSpPr/>
          <p:nvPr/>
        </p:nvSpPr>
        <p:spPr>
          <a:xfrm>
            <a:off x="7922736" y="7905754"/>
            <a:ext cx="804462" cy="804863"/>
          </a:xfrm>
          <a:prstGeom prst="roundRect">
            <a:avLst>
              <a:gd name="adj" fmla="val 16667"/>
            </a:avLst>
          </a:prstGeom>
          <a:solidFill>
            <a:schemeClr val="accent4"/>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FFB700</a:t>
            </a:r>
            <a:endParaRPr sz="1400" b="0" i="0" u="none" strike="noStrike" cap="none">
              <a:solidFill>
                <a:srgbClr val="000000"/>
              </a:solidFill>
              <a:latin typeface="Arial"/>
              <a:ea typeface="Arial"/>
              <a:cs typeface="Arial"/>
              <a:sym typeface="Arial"/>
            </a:endParaRPr>
          </a:p>
        </p:txBody>
      </p:sp>
      <p:sp>
        <p:nvSpPr>
          <p:cNvPr id="23" name="Google Shape;23;p53"/>
          <p:cNvSpPr/>
          <p:nvPr/>
        </p:nvSpPr>
        <p:spPr>
          <a:xfrm>
            <a:off x="8836898" y="7905753"/>
            <a:ext cx="804462" cy="804863"/>
          </a:xfrm>
          <a:prstGeom prst="roundRect">
            <a:avLst>
              <a:gd name="adj" fmla="val 16667"/>
            </a:avLst>
          </a:prstGeom>
          <a:solidFill>
            <a:srgbClr val="95C63F"/>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95C63F</a:t>
            </a:r>
            <a:endParaRPr sz="1400" b="0" i="0" u="none" strike="noStrike" cap="none">
              <a:solidFill>
                <a:srgbClr val="000000"/>
              </a:solidFill>
              <a:latin typeface="Arial"/>
              <a:ea typeface="Arial"/>
              <a:cs typeface="Arial"/>
              <a:sym typeface="Arial"/>
            </a:endParaRPr>
          </a:p>
        </p:txBody>
      </p:sp>
      <p:sp>
        <p:nvSpPr>
          <p:cNvPr id="24" name="Google Shape;24;p53"/>
          <p:cNvSpPr/>
          <p:nvPr/>
        </p:nvSpPr>
        <p:spPr>
          <a:xfrm>
            <a:off x="10665222" y="7905751"/>
            <a:ext cx="804462" cy="804863"/>
          </a:xfrm>
          <a:prstGeom prst="roundRect">
            <a:avLst>
              <a:gd name="adj" fmla="val 16667"/>
            </a:avLst>
          </a:prstGeom>
          <a:solidFill>
            <a:schemeClr val="accent5"/>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BC93FF</a:t>
            </a:r>
            <a:endParaRPr sz="1400" b="0" i="0" u="none" strike="noStrike" cap="none">
              <a:solidFill>
                <a:srgbClr val="000000"/>
              </a:solidFill>
              <a:latin typeface="Arial"/>
              <a:ea typeface="Arial"/>
              <a:cs typeface="Arial"/>
              <a:sym typeface="Arial"/>
            </a:endParaRPr>
          </a:p>
        </p:txBody>
      </p:sp>
      <p:sp>
        <p:nvSpPr>
          <p:cNvPr id="25" name="Google Shape;25;p53"/>
          <p:cNvSpPr/>
          <p:nvPr/>
        </p:nvSpPr>
        <p:spPr>
          <a:xfrm>
            <a:off x="9738675" y="7905751"/>
            <a:ext cx="804462" cy="804863"/>
          </a:xfrm>
          <a:prstGeom prst="roundRect">
            <a:avLst>
              <a:gd name="adj" fmla="val 16667"/>
            </a:avLst>
          </a:prstGeom>
          <a:solidFill>
            <a:schemeClr val="accent6"/>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301E57</a:t>
            </a:r>
            <a:endParaRPr sz="1400" b="0" i="0" u="none" strike="noStrike" cap="none">
              <a:solidFill>
                <a:srgbClr val="000000"/>
              </a:solidFill>
              <a:latin typeface="Arial"/>
              <a:ea typeface="Arial"/>
              <a:cs typeface="Arial"/>
              <a:sym typeface="Arial"/>
            </a:endParaRPr>
          </a:p>
        </p:txBody>
      </p:sp>
      <p:pic>
        <p:nvPicPr>
          <p:cNvPr id="26" name="Google Shape;26;p53"/>
          <p:cNvPicPr preferRelativeResize="0"/>
          <p:nvPr/>
        </p:nvPicPr>
        <p:blipFill rotWithShape="1">
          <a:blip r:embed="rId94">
            <a:alphaModFix/>
          </a:blip>
          <a:srcRect/>
          <a:stretch/>
        </p:blipFill>
        <p:spPr>
          <a:xfrm>
            <a:off x="486271" y="6471313"/>
            <a:ext cx="1160496" cy="3275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60" r:id="rId6"/>
    <p:sldLayoutId id="2147483661" r:id="rId7"/>
    <p:sldLayoutId id="2147483662" r:id="rId8"/>
    <p:sldLayoutId id="2147483663" r:id="rId9"/>
    <p:sldLayoutId id="2147483664" r:id="rId10"/>
    <p:sldLayoutId id="2147483665" r:id="rId11"/>
    <p:sldLayoutId id="2147483667" r:id="rId12"/>
    <p:sldLayoutId id="2147483668" r:id="rId13"/>
    <p:sldLayoutId id="2147483669" r:id="rId14"/>
    <p:sldLayoutId id="2147483670" r:id="rId15"/>
    <p:sldLayoutId id="2147483671" r:id="rId16"/>
    <p:sldLayoutId id="2147483672" r:id="rId17"/>
    <p:sldLayoutId id="2147483674" r:id="rId18"/>
    <p:sldLayoutId id="2147483676" r:id="rId19"/>
    <p:sldLayoutId id="2147483677" r:id="rId20"/>
    <p:sldLayoutId id="2147483679" r:id="rId21"/>
    <p:sldLayoutId id="2147483680" r:id="rId22"/>
    <p:sldLayoutId id="2147483681" r:id="rId23"/>
    <p:sldLayoutId id="2147483682" r:id="rId24"/>
    <p:sldLayoutId id="2147483684" r:id="rId25"/>
    <p:sldLayoutId id="2147484954" r:id="rId26"/>
    <p:sldLayoutId id="2147483686" r:id="rId27"/>
    <p:sldLayoutId id="2147484962" r:id="rId28"/>
    <p:sldLayoutId id="2147483688" r:id="rId29"/>
    <p:sldLayoutId id="2147484970" r:id="rId30"/>
    <p:sldLayoutId id="2147484966" r:id="rId31"/>
    <p:sldLayoutId id="2147484958" r:id="rId32"/>
    <p:sldLayoutId id="2147484957" r:id="rId33"/>
    <p:sldLayoutId id="2147484956" r:id="rId34"/>
    <p:sldLayoutId id="2147484967" r:id="rId35"/>
    <p:sldLayoutId id="2147484963" r:id="rId36"/>
    <p:sldLayoutId id="2147484980" r:id="rId37"/>
    <p:sldLayoutId id="2147484964" r:id="rId38"/>
    <p:sldLayoutId id="2147483698"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4971" r:id="rId60"/>
    <p:sldLayoutId id="2147483721" r:id="rId61"/>
    <p:sldLayoutId id="2147483722" r:id="rId62"/>
    <p:sldLayoutId id="2147483723" r:id="rId63"/>
    <p:sldLayoutId id="2147483724" r:id="rId64"/>
    <p:sldLayoutId id="2147483725" r:id="rId65"/>
    <p:sldLayoutId id="2147484972" r:id="rId66"/>
    <p:sldLayoutId id="2147484974" r:id="rId67"/>
    <p:sldLayoutId id="2147483728" r:id="rId68"/>
    <p:sldLayoutId id="2147483729" r:id="rId69"/>
    <p:sldLayoutId id="2147483730" r:id="rId70"/>
    <p:sldLayoutId id="2147484955" r:id="rId71"/>
    <p:sldLayoutId id="2147484979" r:id="rId72"/>
    <p:sldLayoutId id="2147484978" r:id="rId73"/>
    <p:sldLayoutId id="2147484969" r:id="rId74"/>
    <p:sldLayoutId id="2147483904" r:id="rId75"/>
    <p:sldLayoutId id="2147483905" r:id="rId76"/>
    <p:sldLayoutId id="2147484981" r:id="rId77"/>
    <p:sldLayoutId id="2147484973" r:id="rId78"/>
    <p:sldLayoutId id="2147484977" r:id="rId79"/>
    <p:sldLayoutId id="2147484968" r:id="rId80"/>
    <p:sldLayoutId id="2147484960" r:id="rId81"/>
    <p:sldLayoutId id="2147484965" r:id="rId82"/>
    <p:sldLayoutId id="2147484961" r:id="rId83"/>
    <p:sldLayoutId id="2147484975" r:id="rId84"/>
    <p:sldLayoutId id="2147484959" r:id="rId85"/>
    <p:sldLayoutId id="2147484976" r:id="rId86"/>
    <p:sldLayoutId id="2147484028" r:id="rId87"/>
    <p:sldLayoutId id="2147484029" r:id="rId88"/>
    <p:sldLayoutId id="2147484030" r:id="rId89"/>
    <p:sldLayoutId id="2147484034" r:id="rId90"/>
    <p:sldLayoutId id="2147484035" r:id="rId91"/>
    <p:sldLayoutId id="2147484036" r:id="rId9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userDrawn="1">
          <p15:clr>
            <a:srgbClr val="000000"/>
          </p15:clr>
        </p15:guide>
        <p15:guide id="2" pos="672" userDrawn="1">
          <p15:clr>
            <a:srgbClr val="A4A3A4"/>
          </p15:clr>
        </p15:guide>
        <p15:guide id="3" pos="1248" userDrawn="1">
          <p15:clr>
            <a:srgbClr val="A4A3A4"/>
          </p15:clr>
        </p15:guide>
        <p15:guide id="4" pos="1824" userDrawn="1">
          <p15:clr>
            <a:srgbClr val="A4A3A4"/>
          </p15:clr>
        </p15:guide>
        <p15:guide id="5" pos="2111" userDrawn="1">
          <p15:clr>
            <a:srgbClr val="F26B43"/>
          </p15:clr>
        </p15:guide>
        <p15:guide id="6" pos="2399" userDrawn="1">
          <p15:clr>
            <a:srgbClr val="A4A3A4"/>
          </p15:clr>
        </p15:guide>
        <p15:guide id="7" pos="2975" userDrawn="1">
          <p15:clr>
            <a:srgbClr val="FDE53C"/>
          </p15:clr>
        </p15:guide>
        <p15:guide id="8" pos="3263" userDrawn="1">
          <p15:clr>
            <a:srgbClr val="F26B43"/>
          </p15:clr>
        </p15:guide>
        <p15:guide id="9" pos="4127" userDrawn="1">
          <p15:clr>
            <a:srgbClr val="A4A3A4"/>
          </p15:clr>
        </p15:guide>
        <p15:guide id="10" pos="4415" userDrawn="1">
          <p15:clr>
            <a:srgbClr val="F26B43"/>
          </p15:clr>
        </p15:guide>
        <p15:guide id="11" pos="4703" userDrawn="1">
          <p15:clr>
            <a:srgbClr val="A4A3A4"/>
          </p15:clr>
        </p15:guide>
        <p15:guide id="12" pos="5279" userDrawn="1">
          <p15:clr>
            <a:srgbClr val="A4A3A4"/>
          </p15:clr>
        </p15:guide>
        <p15:guide id="13" pos="5567" userDrawn="1">
          <p15:clr>
            <a:srgbClr val="F26B43"/>
          </p15:clr>
        </p15:guide>
        <p15:guide id="14" orient="horz" pos="4032" userDrawn="1">
          <p15:clr>
            <a:srgbClr val="A4A3A4"/>
          </p15:clr>
        </p15:guide>
        <p15:guide id="15" orient="horz" pos="1296" userDrawn="1">
          <p15:clr>
            <a:srgbClr val="FBAE40"/>
          </p15:clr>
        </p15:guide>
        <p15:guide id="16" pos="384" userDrawn="1">
          <p15:clr>
            <a:srgbClr val="000000"/>
          </p15:clr>
        </p15:guide>
        <p15:guide id="17" pos="5854" userDrawn="1">
          <p15:clr>
            <a:srgbClr val="A4A3A4"/>
          </p15:clr>
        </p15:guide>
        <p15:guide id="18" orient="horz" pos="1152" userDrawn="1">
          <p15:clr>
            <a:srgbClr val="FBAE40"/>
          </p15:clr>
        </p15:guide>
        <p15:guide id="19" pos="3527" userDrawn="1">
          <p15:clr>
            <a:srgbClr val="A4A3A4"/>
          </p15:clr>
        </p15:guide>
        <p15:guide id="20" pos="4991" userDrawn="1">
          <p15:clr>
            <a:srgbClr val="F26B43"/>
          </p15:clr>
        </p15:guide>
        <p15:guide id="21" pos="960" userDrawn="1">
          <p15:clr>
            <a:srgbClr val="F26B43"/>
          </p15:clr>
        </p15:guide>
        <p15:guide id="22" pos="2687" userDrawn="1">
          <p15:clr>
            <a:srgbClr val="F26B43"/>
          </p15:clr>
        </p15:guide>
        <p15:guide id="23" pos="1536" userDrawn="1">
          <p15:clr>
            <a:srgbClr val="F26B43"/>
          </p15:clr>
        </p15:guide>
        <p15:guide id="24" pos="6142" userDrawn="1">
          <p15:clr>
            <a:srgbClr val="F26B43"/>
          </p15:clr>
        </p15:guide>
        <p15:guide id="25" pos="6430" userDrawn="1">
          <p15:clr>
            <a:srgbClr val="A4A3A4"/>
          </p15:clr>
        </p15:guide>
        <p15:guide id="26" pos="6718" userDrawn="1">
          <p15:clr>
            <a:srgbClr val="F26B43"/>
          </p15:clr>
        </p15:guide>
        <p15:guide id="27" pos="7006" userDrawn="1">
          <p15:clr>
            <a:srgbClr val="A4A3A4"/>
          </p15:clr>
        </p15:guide>
        <p15:guide id="28" pos="7294" userDrawn="1">
          <p15:clr>
            <a:srgbClr val="000000"/>
          </p15:clr>
        </p15:guide>
        <p15:guide id="29" pos="3839" userDrawn="1">
          <p15:clr>
            <a:srgbClr val="547EBF"/>
          </p15:clr>
        </p15:guide>
        <p15:guide id="30" orient="horz" pos="2160" userDrawn="1">
          <p15:clr>
            <a:srgbClr val="547EBF"/>
          </p15:clr>
        </p15:guide>
        <p15:guide id="31" orient="horz" pos="3888" userDrawn="1">
          <p15:clr>
            <a:srgbClr val="000000"/>
          </p15:clr>
        </p15:guide>
        <p15:guide id="32" orient="horz" pos="2016" userDrawn="1">
          <p15:clr>
            <a:srgbClr val="547EBF"/>
          </p15:clr>
        </p15:guide>
        <p15:guide id="33" orient="horz" pos="2736" userDrawn="1">
          <p15:clr>
            <a:srgbClr val="F26B43"/>
          </p15:clr>
        </p15:guide>
        <p15:guide id="34" orient="horz" pos="1872" userDrawn="1">
          <p15:clr>
            <a:srgbClr val="A4A3A4"/>
          </p15:clr>
        </p15:guide>
        <p15:guide id="35" orient="horz" pos="1584" userDrawn="1">
          <p15:clr>
            <a:srgbClr val="F26B43"/>
          </p15:clr>
        </p15:guide>
        <p15:guide id="36" orient="horz" pos="1008" userDrawn="1">
          <p15:clr>
            <a:srgbClr val="F26B43"/>
          </p15:clr>
        </p15:guide>
        <p15:guide id="37" orient="horz" pos="720" userDrawn="1">
          <p15:clr>
            <a:srgbClr val="A4A3A4"/>
          </p15:clr>
        </p15:guide>
        <p15:guide id="38" orient="horz" pos="2448" userDrawn="1">
          <p15:clr>
            <a:srgbClr val="A4A3A4"/>
          </p15:clr>
        </p15:guide>
        <p15:guide id="39" orient="horz" pos="3024" userDrawn="1">
          <p15:clr>
            <a:srgbClr val="A4A3A4"/>
          </p15:clr>
        </p15:guide>
        <p15:guide id="40" orient="horz" pos="3312" userDrawn="1">
          <p15:clr>
            <a:srgbClr val="F26B43"/>
          </p15:clr>
        </p15:guide>
        <p15:guide id="41" orient="horz" pos="3600" userDrawn="1">
          <p15:clr>
            <a:srgbClr val="A4A3A4"/>
          </p15:clr>
        </p15:guide>
        <p15:guide id="42" orient="horz" pos="1440" userDrawn="1">
          <p15:clr>
            <a:srgbClr val="FDE53C"/>
          </p15:clr>
        </p15:guide>
        <p15:guide id="43" orient="horz" pos="2880" userDrawn="1">
          <p15:clr>
            <a:srgbClr val="FDE53C"/>
          </p15:clr>
        </p15:guide>
        <p15:guide id="44" pos="2543" userDrawn="1">
          <p15:clr>
            <a:srgbClr val="FDE53C"/>
          </p15:clr>
        </p15:guide>
        <p15:guide id="45" pos="5135" userDrawn="1">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441" y="2057400"/>
            <a:ext cx="10969942"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p:nvPicPr>
        <p:blipFill>
          <a:blip r:embed="rId106"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NewRocket,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441" y="685800"/>
            <a:ext cx="10969943" cy="1143000"/>
          </a:xfrm>
          <a:prstGeom prst="rect">
            <a:avLst/>
          </a:prstGeom>
        </p:spPr>
        <p:txBody>
          <a:bodyPr vert="horz" lIns="0" tIns="0" rIns="0" bIns="91440" rtlCol="0" anchor="ctr">
            <a:normAutofit/>
          </a:bodyPr>
          <a:lstStyle/>
          <a:p>
            <a:r>
              <a:rPr lang="en-US"/>
              <a:t>Click to edit Master title style</a:t>
            </a:r>
          </a:p>
        </p:txBody>
      </p:sp>
      <p:sp>
        <p:nvSpPr>
          <p:cNvPr id="2" name="Rectangle 1">
            <a:extLst>
              <a:ext uri="{FF2B5EF4-FFF2-40B4-BE49-F238E27FC236}">
                <a16:creationId xmlns:a16="http://schemas.microsoft.com/office/drawing/2014/main" id="{8C5D075F-1CA5-DB80-0144-59D8110EF08D}"/>
              </a:ext>
            </a:extLst>
          </p:cNvPr>
          <p:cNvSpPr/>
          <p:nvPr userDrawn="1"/>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1786AF1A-161B-5DDF-9823-447EC544AFB3}"/>
              </a:ext>
            </a:extLst>
          </p:cNvPr>
          <p:cNvPicPr>
            <a:picLocks noChangeAspect="1"/>
          </p:cNvPicPr>
          <p:nvPr userDrawn="1"/>
        </p:nvPicPr>
        <p:blipFill>
          <a:blip r:embed="rId106"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7" name="TextBox 6">
            <a:extLst>
              <a:ext uri="{FF2B5EF4-FFF2-40B4-BE49-F238E27FC236}">
                <a16:creationId xmlns:a16="http://schemas.microsoft.com/office/drawing/2014/main" id="{32E4AD5D-F709-08EB-9F69-1C023751440C}"/>
              </a:ext>
            </a:extLst>
          </p:cNvPr>
          <p:cNvSpPr txBox="1"/>
          <p:nvPr userDrawn="1"/>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NewRocket, LLC. All Rights Reserved. Confidential.</a:t>
            </a:r>
          </a:p>
        </p:txBody>
      </p:sp>
      <p:sp>
        <p:nvSpPr>
          <p:cNvPr id="8" name="TextBox 7">
            <a:extLst>
              <a:ext uri="{FF2B5EF4-FFF2-40B4-BE49-F238E27FC236}">
                <a16:creationId xmlns:a16="http://schemas.microsoft.com/office/drawing/2014/main" id="{78B8D796-9F43-8A53-C4AB-6B3625ADD217}"/>
              </a:ext>
            </a:extLst>
          </p:cNvPr>
          <p:cNvSpPr txBox="1"/>
          <p:nvPr userDrawn="1"/>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1228370909"/>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 id="2147484369" r:id="rId19"/>
    <p:sldLayoutId id="2147484370" r:id="rId20"/>
    <p:sldLayoutId id="2147484371" r:id="rId21"/>
    <p:sldLayoutId id="2147484372" r:id="rId22"/>
    <p:sldLayoutId id="2147484373" r:id="rId23"/>
    <p:sldLayoutId id="2147484374" r:id="rId24"/>
    <p:sldLayoutId id="2147484375" r:id="rId25"/>
    <p:sldLayoutId id="2147484376" r:id="rId26"/>
    <p:sldLayoutId id="2147484377" r:id="rId27"/>
    <p:sldLayoutId id="2147484378" r:id="rId28"/>
    <p:sldLayoutId id="2147484379" r:id="rId29"/>
    <p:sldLayoutId id="2147484380" r:id="rId30"/>
    <p:sldLayoutId id="2147484381" r:id="rId31"/>
    <p:sldLayoutId id="2147484382" r:id="rId32"/>
    <p:sldLayoutId id="2147484383" r:id="rId33"/>
    <p:sldLayoutId id="2147484384" r:id="rId34"/>
    <p:sldLayoutId id="2147484385" r:id="rId35"/>
    <p:sldLayoutId id="2147484386" r:id="rId36"/>
    <p:sldLayoutId id="2147484387" r:id="rId37"/>
    <p:sldLayoutId id="2147484388" r:id="rId38"/>
    <p:sldLayoutId id="2147484389" r:id="rId39"/>
    <p:sldLayoutId id="2147484390" r:id="rId40"/>
    <p:sldLayoutId id="2147484391" r:id="rId41"/>
    <p:sldLayoutId id="2147484392" r:id="rId42"/>
    <p:sldLayoutId id="2147484393" r:id="rId43"/>
    <p:sldLayoutId id="2147484394" r:id="rId44"/>
    <p:sldLayoutId id="2147484395" r:id="rId45"/>
    <p:sldLayoutId id="2147484396" r:id="rId46"/>
    <p:sldLayoutId id="2147484397" r:id="rId47"/>
    <p:sldLayoutId id="2147484398" r:id="rId48"/>
    <p:sldLayoutId id="2147484399" r:id="rId49"/>
    <p:sldLayoutId id="2147484400" r:id="rId50"/>
    <p:sldLayoutId id="2147484401" r:id="rId51"/>
    <p:sldLayoutId id="2147484402" r:id="rId52"/>
    <p:sldLayoutId id="2147484403" r:id="rId53"/>
    <p:sldLayoutId id="2147484404" r:id="rId54"/>
    <p:sldLayoutId id="2147484405" r:id="rId55"/>
    <p:sldLayoutId id="2147484406" r:id="rId56"/>
    <p:sldLayoutId id="2147484407" r:id="rId57"/>
    <p:sldLayoutId id="2147484408" r:id="rId58"/>
    <p:sldLayoutId id="2147484409" r:id="rId59"/>
    <p:sldLayoutId id="2147484410" r:id="rId60"/>
    <p:sldLayoutId id="2147484411" r:id="rId61"/>
    <p:sldLayoutId id="2147484412" r:id="rId62"/>
    <p:sldLayoutId id="2147484413" r:id="rId63"/>
    <p:sldLayoutId id="2147484414" r:id="rId64"/>
    <p:sldLayoutId id="2147484415" r:id="rId65"/>
    <p:sldLayoutId id="2147484416" r:id="rId66"/>
    <p:sldLayoutId id="2147484417" r:id="rId67"/>
    <p:sldLayoutId id="2147484418" r:id="rId68"/>
    <p:sldLayoutId id="2147484419" r:id="rId69"/>
    <p:sldLayoutId id="2147484420" r:id="rId70"/>
    <p:sldLayoutId id="2147484421" r:id="rId71"/>
    <p:sldLayoutId id="2147484422" r:id="rId72"/>
    <p:sldLayoutId id="2147484423" r:id="rId73"/>
    <p:sldLayoutId id="2147484424" r:id="rId74"/>
    <p:sldLayoutId id="2147484425" r:id="rId75"/>
    <p:sldLayoutId id="2147484426" r:id="rId76"/>
    <p:sldLayoutId id="2147484427" r:id="rId77"/>
    <p:sldLayoutId id="2147484428" r:id="rId78"/>
    <p:sldLayoutId id="2147484429" r:id="rId79"/>
    <p:sldLayoutId id="2147484430" r:id="rId80"/>
    <p:sldLayoutId id="2147484431" r:id="rId81"/>
    <p:sldLayoutId id="2147484432" r:id="rId82"/>
    <p:sldLayoutId id="2147484433" r:id="rId83"/>
    <p:sldLayoutId id="2147484434" r:id="rId84"/>
    <p:sldLayoutId id="2147484435" r:id="rId85"/>
    <p:sldLayoutId id="2147484436" r:id="rId86"/>
    <p:sldLayoutId id="2147484437" r:id="rId87"/>
    <p:sldLayoutId id="2147484438" r:id="rId88"/>
    <p:sldLayoutId id="2147484439" r:id="rId89"/>
    <p:sldLayoutId id="2147484440" r:id="rId90"/>
    <p:sldLayoutId id="2147484441" r:id="rId91"/>
    <p:sldLayoutId id="2147484442" r:id="rId92"/>
    <p:sldLayoutId id="2147484443" r:id="rId93"/>
    <p:sldLayoutId id="2147484444" r:id="rId94"/>
    <p:sldLayoutId id="2147484445" r:id="rId95"/>
    <p:sldLayoutId id="2147484446" r:id="rId96"/>
    <p:sldLayoutId id="2147484447" r:id="rId97"/>
    <p:sldLayoutId id="2147484448" r:id="rId98"/>
    <p:sldLayoutId id="2147484449" r:id="rId99"/>
    <p:sldLayoutId id="2147484450" r:id="rId100"/>
    <p:sldLayoutId id="2147484451" r:id="rId101"/>
    <p:sldLayoutId id="2147484452" r:id="rId102"/>
    <p:sldLayoutId id="2147484453" r:id="rId103"/>
    <p:sldLayoutId id="2147484661" r:id="rId104"/>
  </p:sldLayoutIdLst>
  <p:hf sldNum="0" hdr="0" ftr="0"/>
  <p:txStyles>
    <p:titleStyle>
      <a:lvl1pPr algn="l" defTabSz="228600" rtl="0" eaLnBrk="1" latinLnBrk="0" hangingPunct="1">
        <a:lnSpc>
          <a:spcPct val="10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p:titleStyle>
    <p:bodyStyle>
      <a:lvl1pPr marL="228600" indent="-228600" algn="l" defTabSz="228600" rtl="0" eaLnBrk="1" latinLnBrk="0" hangingPunct="1">
        <a:lnSpc>
          <a:spcPct val="150000"/>
        </a:lnSpc>
        <a:spcBef>
          <a:spcPts val="0"/>
        </a:spcBef>
        <a:spcAft>
          <a:spcPts val="0"/>
        </a:spcAft>
        <a:buFont typeface="Arial" panose="020B0604020202020204" pitchFamily="34" charset="0"/>
        <a:buChar char="•"/>
        <a:tabLst/>
        <a:defRPr sz="2400" b="0" i="0" kern="1200">
          <a:solidFill>
            <a:schemeClr val="tx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9" orient="horz" pos="432" userDrawn="1">
          <p15:clr>
            <a:srgbClr val="000000"/>
          </p15:clr>
        </p15:guide>
        <p15:guide id="50" pos="672" userDrawn="1">
          <p15:clr>
            <a:srgbClr val="A4A3A4"/>
          </p15:clr>
        </p15:guide>
        <p15:guide id="51" pos="1248" userDrawn="1">
          <p15:clr>
            <a:srgbClr val="A4A3A4"/>
          </p15:clr>
        </p15:guide>
        <p15:guide id="52" pos="1824" userDrawn="1">
          <p15:clr>
            <a:srgbClr val="A4A3A4"/>
          </p15:clr>
        </p15:guide>
        <p15:guide id="53" pos="2111" userDrawn="1">
          <p15:clr>
            <a:srgbClr val="F26B43"/>
          </p15:clr>
        </p15:guide>
        <p15:guide id="54" pos="2399" userDrawn="1">
          <p15:clr>
            <a:srgbClr val="A4A3A4"/>
          </p15:clr>
        </p15:guide>
        <p15:guide id="55" pos="2975" userDrawn="1">
          <p15:clr>
            <a:srgbClr val="FDE53C"/>
          </p15:clr>
        </p15:guide>
        <p15:guide id="56" pos="3263" userDrawn="1">
          <p15:clr>
            <a:srgbClr val="F26B43"/>
          </p15:clr>
        </p15:guide>
        <p15:guide id="57" pos="4127" userDrawn="1">
          <p15:clr>
            <a:srgbClr val="A4A3A4"/>
          </p15:clr>
        </p15:guide>
        <p15:guide id="58" pos="4415" userDrawn="1">
          <p15:clr>
            <a:srgbClr val="F26B43"/>
          </p15:clr>
        </p15:guide>
        <p15:guide id="59" pos="4703" userDrawn="1">
          <p15:clr>
            <a:srgbClr val="A4A3A4"/>
          </p15:clr>
        </p15:guide>
        <p15:guide id="60" pos="5279" userDrawn="1">
          <p15:clr>
            <a:srgbClr val="A4A3A4"/>
          </p15:clr>
        </p15:guide>
        <p15:guide id="61" pos="5567" userDrawn="1">
          <p15:clr>
            <a:srgbClr val="F26B43"/>
          </p15:clr>
        </p15:guide>
        <p15:guide id="62" orient="horz" pos="4032" userDrawn="1">
          <p15:clr>
            <a:srgbClr val="5ACBF0"/>
          </p15:clr>
        </p15:guide>
        <p15:guide id="63" orient="horz" pos="1296" userDrawn="1">
          <p15:clr>
            <a:srgbClr val="A4A3A4"/>
          </p15:clr>
        </p15:guide>
        <p15:guide id="64" pos="384" userDrawn="1">
          <p15:clr>
            <a:srgbClr val="000000"/>
          </p15:clr>
        </p15:guide>
        <p15:guide id="65" pos="5854" userDrawn="1">
          <p15:clr>
            <a:srgbClr val="A4A3A4"/>
          </p15:clr>
        </p15:guide>
        <p15:guide id="66" orient="horz" pos="1152" userDrawn="1">
          <p15:clr>
            <a:srgbClr val="FBAE40"/>
          </p15:clr>
        </p15:guide>
        <p15:guide id="67" pos="3551" userDrawn="1">
          <p15:clr>
            <a:srgbClr val="A4A3A4"/>
          </p15:clr>
        </p15:guide>
        <p15:guide id="68" pos="4991" userDrawn="1">
          <p15:clr>
            <a:srgbClr val="F26B43"/>
          </p15:clr>
        </p15:guide>
        <p15:guide id="69" pos="960" userDrawn="1">
          <p15:clr>
            <a:srgbClr val="F26B43"/>
          </p15:clr>
        </p15:guide>
        <p15:guide id="70" pos="2687" userDrawn="1">
          <p15:clr>
            <a:srgbClr val="F26B43"/>
          </p15:clr>
        </p15:guide>
        <p15:guide id="71" pos="1536" userDrawn="1">
          <p15:clr>
            <a:srgbClr val="F26B43"/>
          </p15:clr>
        </p15:guide>
        <p15:guide id="72" pos="6142" userDrawn="1">
          <p15:clr>
            <a:srgbClr val="F26B43"/>
          </p15:clr>
        </p15:guide>
        <p15:guide id="73" pos="6430" userDrawn="1">
          <p15:clr>
            <a:srgbClr val="A4A3A4"/>
          </p15:clr>
        </p15:guide>
        <p15:guide id="74" pos="6718" userDrawn="1">
          <p15:clr>
            <a:srgbClr val="F26B43"/>
          </p15:clr>
        </p15:guide>
        <p15:guide id="75" pos="7006" userDrawn="1">
          <p15:clr>
            <a:srgbClr val="A4A3A4"/>
          </p15:clr>
        </p15:guide>
        <p15:guide id="76" pos="7294" userDrawn="1">
          <p15:clr>
            <a:srgbClr val="000000"/>
          </p15:clr>
        </p15:guide>
        <p15:guide id="77" pos="3839" userDrawn="1">
          <p15:clr>
            <a:srgbClr val="5ACBF0"/>
          </p15:clr>
        </p15:guide>
        <p15:guide id="78" orient="horz" pos="2160" userDrawn="1">
          <p15:clr>
            <a:srgbClr val="5ACBF0"/>
          </p15:clr>
        </p15:guide>
        <p15:guide id="79" orient="horz" pos="3888" userDrawn="1">
          <p15:clr>
            <a:srgbClr val="000000"/>
          </p15:clr>
        </p15:guide>
        <p15:guide id="80" orient="horz" pos="2016" userDrawn="1">
          <p15:clr>
            <a:srgbClr val="5ACBF0"/>
          </p15:clr>
        </p15:guide>
        <p15:guide id="81" orient="horz" pos="2736" userDrawn="1">
          <p15:clr>
            <a:srgbClr val="F26B43"/>
          </p15:clr>
        </p15:guide>
        <p15:guide id="82" orient="horz" pos="1872" userDrawn="1">
          <p15:clr>
            <a:srgbClr val="A4A3A4"/>
          </p15:clr>
        </p15:guide>
        <p15:guide id="83" orient="horz" pos="1584" userDrawn="1">
          <p15:clr>
            <a:srgbClr val="F26B43"/>
          </p15:clr>
        </p15:guide>
        <p15:guide id="84" orient="horz" pos="1008" userDrawn="1">
          <p15:clr>
            <a:srgbClr val="F26B43"/>
          </p15:clr>
        </p15:guide>
        <p15:guide id="85" orient="horz" pos="720" userDrawn="1">
          <p15:clr>
            <a:srgbClr val="A4A3A4"/>
          </p15:clr>
        </p15:guide>
        <p15:guide id="86" orient="horz" pos="2448" userDrawn="1">
          <p15:clr>
            <a:srgbClr val="A4A3A4"/>
          </p15:clr>
        </p15:guide>
        <p15:guide id="87" orient="horz" pos="3024" userDrawn="1">
          <p15:clr>
            <a:srgbClr val="A4A3A4"/>
          </p15:clr>
        </p15:guide>
        <p15:guide id="88" orient="horz" pos="3312" userDrawn="1">
          <p15:clr>
            <a:srgbClr val="F26B43"/>
          </p15:clr>
        </p15:guide>
        <p15:guide id="89" orient="horz" pos="3600" userDrawn="1">
          <p15:clr>
            <a:srgbClr val="A4A3A4"/>
          </p15:clr>
        </p15:guide>
        <p15:guide id="90" orient="horz" pos="1440" userDrawn="1">
          <p15:clr>
            <a:srgbClr val="FDE53C"/>
          </p15:clr>
        </p15:guide>
        <p15:guide id="91" orient="horz" pos="2880" userDrawn="1">
          <p15:clr>
            <a:srgbClr val="FDE53C"/>
          </p15:clr>
        </p15:guide>
        <p15:guide id="92" pos="2543" userDrawn="1">
          <p15:clr>
            <a:srgbClr val="FDE53C"/>
          </p15:clr>
        </p15:guide>
        <p15:guide id="93" pos="5135" userDrawn="1">
          <p15:clr>
            <a:srgbClr val="FDE53C"/>
          </p15:clr>
        </p15:guide>
        <p15:guide id="94" pos="144" userDrawn="1">
          <p15:clr>
            <a:srgbClr val="5ACBF0"/>
          </p15:clr>
        </p15:guide>
        <p15:guide id="95" pos="7534" userDrawn="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userDrawn="1"/>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441" y="2057400"/>
            <a:ext cx="10969942"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120"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userDrawn="1"/>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a:t>
            </a:r>
            <a:r>
              <a:rPr lang="en-US" sz="800" b="0" i="0" err="1">
                <a:solidFill>
                  <a:schemeClr val="bg1"/>
                </a:solidFill>
                <a:latin typeface="+mn-lt"/>
                <a:cs typeface="Arial" panose="020B0604020202020204" pitchFamily="34" charset="0"/>
              </a:rPr>
              <a:t>NewRocket</a:t>
            </a:r>
            <a:r>
              <a:rPr lang="en-US" sz="800" b="0" i="0">
                <a:solidFill>
                  <a:schemeClr val="bg1"/>
                </a:solidFill>
                <a:latin typeface="+mn-lt"/>
                <a:cs typeface="Arial" panose="020B0604020202020204" pitchFamily="34" charset="0"/>
              </a:rPr>
              <a: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userDrawn="1"/>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441" y="685800"/>
            <a:ext cx="10969943"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2182142876"/>
      </p:ext>
    </p:extLst>
  </p:cSld>
  <p:clrMap bg1="lt1" tx1="dk1" bg2="lt2" tx2="dk2" accent1="accent1" accent2="accent2" accent3="accent3" accent4="accent4" accent5="accent5" accent6="accent6" hlink="hlink" folHlink="folHlink"/>
  <p:sldLayoutIdLst>
    <p:sldLayoutId id="2147483839" r:id="rId1"/>
    <p:sldLayoutId id="2147483825" r:id="rId2"/>
    <p:sldLayoutId id="2147483823" r:id="rId3"/>
    <p:sldLayoutId id="2147483938" r:id="rId4"/>
    <p:sldLayoutId id="2147483939" r:id="rId5"/>
    <p:sldLayoutId id="2147483946" r:id="rId6"/>
    <p:sldLayoutId id="2147483898" r:id="rId7"/>
    <p:sldLayoutId id="2147483778" r:id="rId8"/>
    <p:sldLayoutId id="2147483779" r:id="rId9"/>
    <p:sldLayoutId id="2147483780" r:id="rId10"/>
    <p:sldLayoutId id="2147483941" r:id="rId11"/>
    <p:sldLayoutId id="2147483970" r:id="rId12"/>
    <p:sldLayoutId id="2147483969" r:id="rId13"/>
    <p:sldLayoutId id="2147483945" r:id="rId14"/>
    <p:sldLayoutId id="2147483918" r:id="rId15"/>
    <p:sldLayoutId id="2147483870" r:id="rId16"/>
    <p:sldLayoutId id="2147483967" r:id="rId17"/>
    <p:sldLayoutId id="2147483968" r:id="rId18"/>
    <p:sldLayoutId id="2147483915" r:id="rId19"/>
    <p:sldLayoutId id="2147483924" r:id="rId20"/>
    <p:sldLayoutId id="2147483835" r:id="rId21"/>
    <p:sldLayoutId id="2147483878" r:id="rId22"/>
    <p:sldLayoutId id="2147483866" r:id="rId23"/>
    <p:sldLayoutId id="2147483693" r:id="rId24"/>
    <p:sldLayoutId id="2147483804" r:id="rId25"/>
    <p:sldLayoutId id="2147483692" r:id="rId26"/>
    <p:sldLayoutId id="2147483691" r:id="rId27"/>
    <p:sldLayoutId id="2147483874" r:id="rId28"/>
    <p:sldLayoutId id="2147483920" r:id="rId29"/>
    <p:sldLayoutId id="2147483875" r:id="rId30"/>
    <p:sldLayoutId id="2147483912" r:id="rId31"/>
    <p:sldLayoutId id="2147483858" r:id="rId32"/>
    <p:sldLayoutId id="2147483923" r:id="rId33"/>
    <p:sldLayoutId id="2147483914" r:id="rId34"/>
    <p:sldLayoutId id="2147483917" r:id="rId35"/>
    <p:sldLayoutId id="2147483852" r:id="rId36"/>
    <p:sldLayoutId id="2147483687" r:id="rId37"/>
    <p:sldLayoutId id="2147483906" r:id="rId38"/>
    <p:sldLayoutId id="2147483798" r:id="rId39"/>
    <p:sldLayoutId id="2147483695" r:id="rId40"/>
    <p:sldLayoutId id="2147483844" r:id="rId41"/>
    <p:sldLayoutId id="2147483843" r:id="rId42"/>
    <p:sldLayoutId id="2147483863" r:id="rId43"/>
    <p:sldLayoutId id="2147483845" r:id="rId44"/>
    <p:sldLayoutId id="2147483847" r:id="rId45"/>
    <p:sldLayoutId id="2147483925" r:id="rId46"/>
    <p:sldLayoutId id="2147483697" r:id="rId47"/>
    <p:sldLayoutId id="2147483933" r:id="rId48"/>
    <p:sldLayoutId id="2147483944" r:id="rId49"/>
    <p:sldLayoutId id="2147483841" r:id="rId50"/>
    <p:sldLayoutId id="2147483842" r:id="rId51"/>
    <p:sldLayoutId id="2147483849" r:id="rId52"/>
    <p:sldLayoutId id="2147483913" r:id="rId53"/>
    <p:sldLayoutId id="2147483827" r:id="rId54"/>
    <p:sldLayoutId id="2147483690" r:id="rId55"/>
    <p:sldLayoutId id="2147483838" r:id="rId56"/>
    <p:sldLayoutId id="2147483826" r:id="rId57"/>
    <p:sldLayoutId id="2147483694" r:id="rId58"/>
    <p:sldLayoutId id="2147483869" r:id="rId59"/>
    <p:sldLayoutId id="2147483864" r:id="rId60"/>
    <p:sldLayoutId id="2147483932" r:id="rId61"/>
    <p:sldLayoutId id="2147483919" r:id="rId62"/>
    <p:sldLayoutId id="2147483931" r:id="rId63"/>
    <p:sldLayoutId id="2147483926" r:id="rId64"/>
    <p:sldLayoutId id="2147483910" r:id="rId65"/>
    <p:sldLayoutId id="2147483911" r:id="rId66"/>
    <p:sldLayoutId id="2147483935" r:id="rId67"/>
    <p:sldLayoutId id="2147483942" r:id="rId68"/>
    <p:sldLayoutId id="2147483889" r:id="rId69"/>
    <p:sldLayoutId id="2147483922" r:id="rId70"/>
    <p:sldLayoutId id="2147483886" r:id="rId71"/>
    <p:sldLayoutId id="2147483901" r:id="rId72"/>
    <p:sldLayoutId id="2147483902" r:id="rId73"/>
    <p:sldLayoutId id="2147483689" r:id="rId74"/>
    <p:sldLayoutId id="2147483720" r:id="rId75"/>
    <p:sldLayoutId id="2147483829" r:id="rId76"/>
    <p:sldLayoutId id="2147483726" r:id="rId77"/>
    <p:sldLayoutId id="2147483880" r:id="rId78"/>
    <p:sldLayoutId id="2147483881" r:id="rId79"/>
    <p:sldLayoutId id="2147483890" r:id="rId80"/>
    <p:sldLayoutId id="2147483908" r:id="rId81"/>
    <p:sldLayoutId id="2147483965" r:id="rId82"/>
    <p:sldLayoutId id="2147483865" r:id="rId83"/>
    <p:sldLayoutId id="2147483868" r:id="rId84"/>
    <p:sldLayoutId id="2147483727" r:id="rId85"/>
    <p:sldLayoutId id="2147483916" r:id="rId86"/>
    <p:sldLayoutId id="2147483921" r:id="rId87"/>
    <p:sldLayoutId id="2147483909" r:id="rId88"/>
    <p:sldLayoutId id="2147483943" r:id="rId89"/>
    <p:sldLayoutId id="2147483879" r:id="rId90"/>
    <p:sldLayoutId id="2147483928" r:id="rId91"/>
    <p:sldLayoutId id="2147483872" r:id="rId92"/>
    <p:sldLayoutId id="2147483885" r:id="rId93"/>
    <p:sldLayoutId id="2147483900" r:id="rId94"/>
    <p:sldLayoutId id="2147483899" r:id="rId95"/>
    <p:sldLayoutId id="2147483930" r:id="rId96"/>
    <p:sldLayoutId id="2147483936" r:id="rId97"/>
    <p:sldLayoutId id="2147483937" r:id="rId98"/>
    <p:sldLayoutId id="2147483877" r:id="rId99"/>
    <p:sldLayoutId id="2147483887" r:id="rId100"/>
    <p:sldLayoutId id="2147483966" r:id="rId101"/>
    <p:sldLayoutId id="2147483947" r:id="rId102"/>
    <p:sldLayoutId id="2147483696" r:id="rId103"/>
    <p:sldLayoutId id="2147483907" r:id="rId104"/>
    <p:sldLayoutId id="2147484187" r:id="rId105"/>
    <p:sldLayoutId id="2147484205" r:id="rId106"/>
    <p:sldLayoutId id="2147484208" r:id="rId107"/>
    <p:sldLayoutId id="2147484274" r:id="rId108"/>
    <p:sldLayoutId id="2147484295" r:id="rId109"/>
    <p:sldLayoutId id="2147484296" r:id="rId110"/>
    <p:sldLayoutId id="2147484297" r:id="rId111"/>
    <p:sldLayoutId id="2147484298" r:id="rId112"/>
    <p:sldLayoutId id="2147484299" r:id="rId113"/>
    <p:sldLayoutId id="2147484300" r:id="rId114"/>
    <p:sldLayoutId id="2147484301" r:id="rId115"/>
    <p:sldLayoutId id="2147484302" r:id="rId116"/>
    <p:sldLayoutId id="2147484303" r:id="rId117"/>
    <p:sldLayoutId id="2147484304" r:id="rId118"/>
  </p:sldLayoutIdLst>
  <p:hf sldNum="0" hdr="0" ftr="0"/>
  <p:txStyles>
    <p:titleStyle>
      <a:lvl1pPr algn="l" defTabSz="228600" rtl="0" eaLnBrk="1" latinLnBrk="0" hangingPunct="1">
        <a:lnSpc>
          <a:spcPct val="10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p:titleStyle>
    <p:bodyStyle>
      <a:lvl1pPr marL="228600" indent="-228600" algn="l" defTabSz="228600" rtl="0" eaLnBrk="1" latinLnBrk="0" hangingPunct="1">
        <a:lnSpc>
          <a:spcPct val="150000"/>
        </a:lnSpc>
        <a:spcBef>
          <a:spcPts val="0"/>
        </a:spcBef>
        <a:spcAft>
          <a:spcPts val="0"/>
        </a:spcAft>
        <a:buFont typeface="Arial" panose="020B0604020202020204" pitchFamily="34" charset="0"/>
        <a:buChar char="•"/>
        <a:tabLst/>
        <a:defRPr sz="2400" b="0" i="0" kern="1200">
          <a:solidFill>
            <a:schemeClr val="tx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000000"/>
          </p15:clr>
        </p15:guide>
        <p15:guide id="2" pos="672" userDrawn="1">
          <p15:clr>
            <a:srgbClr val="A4A3A4"/>
          </p15:clr>
        </p15:guide>
        <p15:guide id="3" pos="1248" userDrawn="1">
          <p15:clr>
            <a:srgbClr val="A4A3A4"/>
          </p15:clr>
        </p15:guide>
        <p15:guide id="4" pos="1824" userDrawn="1">
          <p15:clr>
            <a:srgbClr val="A4A3A4"/>
          </p15:clr>
        </p15:guide>
        <p15:guide id="5" pos="2111" userDrawn="1">
          <p15:clr>
            <a:srgbClr val="F26B43"/>
          </p15:clr>
        </p15:guide>
        <p15:guide id="6" pos="2399" userDrawn="1">
          <p15:clr>
            <a:srgbClr val="A4A3A4"/>
          </p15:clr>
        </p15:guide>
        <p15:guide id="7" pos="2975" userDrawn="1">
          <p15:clr>
            <a:srgbClr val="FDE53C"/>
          </p15:clr>
        </p15:guide>
        <p15:guide id="8" pos="3263" userDrawn="1">
          <p15:clr>
            <a:srgbClr val="F26B43"/>
          </p15:clr>
        </p15:guide>
        <p15:guide id="9" pos="4127" userDrawn="1">
          <p15:clr>
            <a:srgbClr val="A4A3A4"/>
          </p15:clr>
        </p15:guide>
        <p15:guide id="10" pos="4415" userDrawn="1">
          <p15:clr>
            <a:srgbClr val="F26B43"/>
          </p15:clr>
        </p15:guide>
        <p15:guide id="11" pos="4703" userDrawn="1">
          <p15:clr>
            <a:srgbClr val="A4A3A4"/>
          </p15:clr>
        </p15:guide>
        <p15:guide id="12" pos="5279" userDrawn="1">
          <p15:clr>
            <a:srgbClr val="A4A3A4"/>
          </p15:clr>
        </p15:guide>
        <p15:guide id="13" pos="5567" userDrawn="1">
          <p15:clr>
            <a:srgbClr val="F26B43"/>
          </p15:clr>
        </p15:guide>
        <p15:guide id="14" orient="horz" pos="4032" userDrawn="1">
          <p15:clr>
            <a:srgbClr val="5ACBF0"/>
          </p15:clr>
        </p15:guide>
        <p15:guide id="15" orient="horz" pos="1296" userDrawn="1">
          <p15:clr>
            <a:srgbClr val="A4A3A4"/>
          </p15:clr>
        </p15:guide>
        <p15:guide id="16" pos="384" userDrawn="1">
          <p15:clr>
            <a:srgbClr val="000000"/>
          </p15:clr>
        </p15:guide>
        <p15:guide id="17" pos="5854" userDrawn="1">
          <p15:clr>
            <a:srgbClr val="A4A3A4"/>
          </p15:clr>
        </p15:guide>
        <p15:guide id="18" orient="horz" pos="1152" userDrawn="1">
          <p15:clr>
            <a:srgbClr val="FBAE40"/>
          </p15:clr>
        </p15:guide>
        <p15:guide id="19" pos="3551" userDrawn="1">
          <p15:clr>
            <a:srgbClr val="A4A3A4"/>
          </p15:clr>
        </p15:guide>
        <p15:guide id="20" pos="4991" userDrawn="1">
          <p15:clr>
            <a:srgbClr val="F26B43"/>
          </p15:clr>
        </p15:guide>
        <p15:guide id="21" pos="960" userDrawn="1">
          <p15:clr>
            <a:srgbClr val="F26B43"/>
          </p15:clr>
        </p15:guide>
        <p15:guide id="22" pos="2687" userDrawn="1">
          <p15:clr>
            <a:srgbClr val="F26B43"/>
          </p15:clr>
        </p15:guide>
        <p15:guide id="23" pos="1536" userDrawn="1">
          <p15:clr>
            <a:srgbClr val="F26B43"/>
          </p15:clr>
        </p15:guide>
        <p15:guide id="24" pos="6142" userDrawn="1">
          <p15:clr>
            <a:srgbClr val="F26B43"/>
          </p15:clr>
        </p15:guide>
        <p15:guide id="25" pos="6430" userDrawn="1">
          <p15:clr>
            <a:srgbClr val="A4A3A4"/>
          </p15:clr>
        </p15:guide>
        <p15:guide id="26" pos="6718" userDrawn="1">
          <p15:clr>
            <a:srgbClr val="F26B43"/>
          </p15:clr>
        </p15:guide>
        <p15:guide id="27" pos="7006" userDrawn="1">
          <p15:clr>
            <a:srgbClr val="A4A3A4"/>
          </p15:clr>
        </p15:guide>
        <p15:guide id="28" pos="7294" userDrawn="1">
          <p15:clr>
            <a:srgbClr val="000000"/>
          </p15:clr>
        </p15:guide>
        <p15:guide id="29" pos="3839" userDrawn="1">
          <p15:clr>
            <a:srgbClr val="5ACBF0"/>
          </p15:clr>
        </p15:guide>
        <p15:guide id="30" orient="horz" pos="2160" userDrawn="1">
          <p15:clr>
            <a:srgbClr val="5ACBF0"/>
          </p15:clr>
        </p15:guide>
        <p15:guide id="31" orient="horz" pos="3888" userDrawn="1">
          <p15:clr>
            <a:srgbClr val="000000"/>
          </p15:clr>
        </p15:guide>
        <p15:guide id="32" orient="horz" pos="2016" userDrawn="1">
          <p15:clr>
            <a:srgbClr val="5ACBF0"/>
          </p15:clr>
        </p15:guide>
        <p15:guide id="33" orient="horz" pos="2736" userDrawn="1">
          <p15:clr>
            <a:srgbClr val="F26B43"/>
          </p15:clr>
        </p15:guide>
        <p15:guide id="34" orient="horz" pos="1872" userDrawn="1">
          <p15:clr>
            <a:srgbClr val="A4A3A4"/>
          </p15:clr>
        </p15:guide>
        <p15:guide id="35" orient="horz" pos="1584" userDrawn="1">
          <p15:clr>
            <a:srgbClr val="F26B43"/>
          </p15:clr>
        </p15:guide>
        <p15:guide id="37" orient="horz" pos="1008" userDrawn="1">
          <p15:clr>
            <a:srgbClr val="F26B43"/>
          </p15:clr>
        </p15:guide>
        <p15:guide id="38" orient="horz" pos="720" userDrawn="1">
          <p15:clr>
            <a:srgbClr val="A4A3A4"/>
          </p15:clr>
        </p15:guide>
        <p15:guide id="39" orient="horz" pos="2448" userDrawn="1">
          <p15:clr>
            <a:srgbClr val="A4A3A4"/>
          </p15:clr>
        </p15:guide>
        <p15:guide id="40" orient="horz" pos="3024" userDrawn="1">
          <p15:clr>
            <a:srgbClr val="A4A3A4"/>
          </p15:clr>
        </p15:guide>
        <p15:guide id="41" orient="horz" pos="3312" userDrawn="1">
          <p15:clr>
            <a:srgbClr val="F26B43"/>
          </p15:clr>
        </p15:guide>
        <p15:guide id="42" orient="horz" pos="3600" userDrawn="1">
          <p15:clr>
            <a:srgbClr val="A4A3A4"/>
          </p15:clr>
        </p15:guide>
        <p15:guide id="43" orient="horz" pos="1440" userDrawn="1">
          <p15:clr>
            <a:srgbClr val="FDE53C"/>
          </p15:clr>
        </p15:guide>
        <p15:guide id="44" orient="horz" pos="2880" userDrawn="1">
          <p15:clr>
            <a:srgbClr val="FDE53C"/>
          </p15:clr>
        </p15:guide>
        <p15:guide id="45" pos="2543" userDrawn="1">
          <p15:clr>
            <a:srgbClr val="FDE53C"/>
          </p15:clr>
        </p15:guide>
        <p15:guide id="46" pos="5135" userDrawn="1">
          <p15:clr>
            <a:srgbClr val="FDE53C"/>
          </p15:clr>
        </p15:guide>
        <p15:guide id="47" pos="144" userDrawn="1">
          <p15:clr>
            <a:srgbClr val="5ACBF0"/>
          </p15:clr>
        </p15:guide>
        <p15:guide id="48" pos="753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svg"/></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88.png"/><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50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docs.servicenow.com/csh?topicname=now-assist-skills.html&amp;version=latest"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nowlearning.servicenow.com/nowcreate?id=nc_asset&amp;asset_id=8a5c039147fbf1d090542034846d4373&amp;nc_source=copy_asset_link"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2.gif"/></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59373B-102E-B811-27BE-FCE752E9DD83}"/>
              </a:ext>
            </a:extLst>
          </p:cNvPr>
          <p:cNvSpPr>
            <a:spLocks noGrp="1"/>
          </p:cNvSpPr>
          <p:nvPr>
            <p:ph type="title"/>
          </p:nvPr>
        </p:nvSpPr>
        <p:spPr>
          <a:xfrm>
            <a:off x="609441" y="1600676"/>
            <a:ext cx="7313295" cy="4113728"/>
          </a:xfrm>
        </p:spPr>
        <p:txBody>
          <a:bodyPr anchor="t"/>
          <a:lstStyle/>
          <a:p>
            <a:br>
              <a:rPr lang="en-US">
                <a:cs typeface="Arial"/>
              </a:rPr>
            </a:br>
            <a:r>
              <a:rPr lang="en-US" sz="3999">
                <a:cs typeface="Arial"/>
              </a:rPr>
              <a:t>Now Assist for ITSM</a:t>
            </a:r>
            <a:br>
              <a:rPr lang="en-US" sz="3999">
                <a:cs typeface="Arial"/>
              </a:rPr>
            </a:br>
            <a:endParaRPr lang="en-US" b="0">
              <a:solidFill>
                <a:srgbClr val="6C7986"/>
              </a:solidFill>
              <a:cs typeface="Arial"/>
            </a:endParaRPr>
          </a:p>
          <a:p>
            <a:br>
              <a:rPr lang="en-US" sz="3150">
                <a:cs typeface="Arial"/>
              </a:rPr>
            </a:br>
            <a:br>
              <a:rPr lang="en-US" sz="3150">
                <a:cs typeface="Arial"/>
              </a:rPr>
            </a:br>
            <a:br>
              <a:rPr lang="en-US" sz="3150">
                <a:cs typeface="Arial"/>
              </a:rPr>
            </a:br>
            <a:r>
              <a:rPr lang="en-US" sz="3150">
                <a:cs typeface="Arial"/>
              </a:rPr>
              <a:t>Workshop #1</a:t>
            </a:r>
            <a:br>
              <a:rPr lang="en-US" sz="3150">
                <a:cs typeface="Arial"/>
              </a:rPr>
            </a:br>
            <a:endParaRPr lang="en-US" b="0">
              <a:solidFill>
                <a:srgbClr val="6C7986"/>
              </a:solidFill>
              <a:cs typeface="Arial"/>
            </a:endParaRPr>
          </a:p>
          <a:p>
            <a:endParaRPr lang="en-US"/>
          </a:p>
        </p:txBody>
      </p:sp>
      <p:sp>
        <p:nvSpPr>
          <p:cNvPr id="11" name="Text Placeholder 10">
            <a:extLst>
              <a:ext uri="{FF2B5EF4-FFF2-40B4-BE49-F238E27FC236}">
                <a16:creationId xmlns:a16="http://schemas.microsoft.com/office/drawing/2014/main" id="{BFADEDE3-ADB6-638D-7C18-CE086A7A82ED}"/>
              </a:ext>
            </a:extLst>
          </p:cNvPr>
          <p:cNvSpPr>
            <a:spLocks noGrp="1"/>
          </p:cNvSpPr>
          <p:nvPr>
            <p:ph type="body" sz="half" idx="10"/>
          </p:nvPr>
        </p:nvSpPr>
        <p:spPr/>
        <p:txBody>
          <a:bodyPr vert="horz" wrap="square" lIns="0" tIns="91416" rIns="457081" bIns="0" rtlCol="0" anchor="t">
            <a:noAutofit/>
          </a:bodyPr>
          <a:lstStyle/>
          <a:p>
            <a:r>
              <a:rPr lang="en-US" sz="1999">
                <a:cs typeface="Arial"/>
              </a:rPr>
              <a:t>November 7, 2025</a:t>
            </a:r>
          </a:p>
        </p:txBody>
      </p:sp>
      <p:pic>
        <p:nvPicPr>
          <p:cNvPr id="4" name="Picture Placeholder 3" descr="A picture containing black, darkness&#10;&#10;Description automatically generated">
            <a:extLst>
              <a:ext uri="{FF2B5EF4-FFF2-40B4-BE49-F238E27FC236}">
                <a16:creationId xmlns:a16="http://schemas.microsoft.com/office/drawing/2014/main" id="{D6854B52-4030-DE96-3CBC-76427DA78558}"/>
              </a:ext>
            </a:extLst>
          </p:cNvPr>
          <p:cNvPicPr>
            <a:picLocks noGrp="1" noChangeAspect="1"/>
          </p:cNvPicPr>
          <p:nvPr>
            <p:ph type="pic" idx="1"/>
          </p:nvPr>
        </p:nvPicPr>
        <p:blipFill rotWithShape="1">
          <a:blip r:embed="rId2"/>
          <a:srcRect l="-109" t="-231127" b="-271283"/>
          <a:stretch/>
        </p:blipFill>
        <p:spPr>
          <a:xfrm>
            <a:off x="8151276" y="893"/>
            <a:ext cx="4037548" cy="6856214"/>
          </a:xfrm>
          <a:noFill/>
        </p:spPr>
      </p:pic>
      <p:pic>
        <p:nvPicPr>
          <p:cNvPr id="7" name="Graphic 6">
            <a:extLst>
              <a:ext uri="{FF2B5EF4-FFF2-40B4-BE49-F238E27FC236}">
                <a16:creationId xmlns:a16="http://schemas.microsoft.com/office/drawing/2014/main" id="{A0860987-ACD4-8B94-066F-12FB143241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94973" y="4396311"/>
            <a:ext cx="3350155" cy="507600"/>
          </a:xfrm>
          <a:prstGeom prst="rect">
            <a:avLst/>
          </a:prstGeom>
        </p:spPr>
      </p:pic>
      <p:pic>
        <p:nvPicPr>
          <p:cNvPr id="5" name="Picture 4">
            <a:extLst>
              <a:ext uri="{FF2B5EF4-FFF2-40B4-BE49-F238E27FC236}">
                <a16:creationId xmlns:a16="http://schemas.microsoft.com/office/drawing/2014/main" id="{378C5161-FAAF-C818-17E9-F210058AFAD8}"/>
              </a:ext>
            </a:extLst>
          </p:cNvPr>
          <p:cNvPicPr>
            <a:picLocks noChangeAspect="1"/>
          </p:cNvPicPr>
          <p:nvPr/>
        </p:nvPicPr>
        <p:blipFill>
          <a:blip r:embed="rId5"/>
          <a:stretch>
            <a:fillRect/>
          </a:stretch>
        </p:blipFill>
        <p:spPr>
          <a:xfrm>
            <a:off x="9066797" y="1584351"/>
            <a:ext cx="1266495" cy="285676"/>
          </a:xfrm>
          <a:prstGeom prst="rect">
            <a:avLst/>
          </a:prstGeom>
        </p:spPr>
      </p:pic>
      <p:pic>
        <p:nvPicPr>
          <p:cNvPr id="8" name="Picture 7">
            <a:extLst>
              <a:ext uri="{FF2B5EF4-FFF2-40B4-BE49-F238E27FC236}">
                <a16:creationId xmlns:a16="http://schemas.microsoft.com/office/drawing/2014/main" id="{FBBEE3D8-EFC0-FD53-771A-4D3586C257ED}"/>
              </a:ext>
            </a:extLst>
          </p:cNvPr>
          <p:cNvPicPr>
            <a:picLocks noChangeAspect="1"/>
          </p:cNvPicPr>
          <p:nvPr/>
        </p:nvPicPr>
        <p:blipFill>
          <a:blip r:embed="rId6"/>
          <a:stretch>
            <a:fillRect/>
          </a:stretch>
        </p:blipFill>
        <p:spPr>
          <a:xfrm>
            <a:off x="8285952" y="1146755"/>
            <a:ext cx="3768197" cy="875194"/>
          </a:xfrm>
          <a:prstGeom prst="rect">
            <a:avLst/>
          </a:prstGeom>
        </p:spPr>
      </p:pic>
    </p:spTree>
    <p:extLst>
      <p:ext uri="{BB962C8B-B14F-4D97-AF65-F5344CB8AC3E}">
        <p14:creationId xmlns:p14="http://schemas.microsoft.com/office/powerpoint/2010/main" val="3646952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FFF1D2C-A93E-819B-3926-8F6CDD4C5E8E}"/>
              </a:ext>
            </a:extLst>
          </p:cNvPr>
          <p:cNvSpPr txBox="1"/>
          <p:nvPr/>
        </p:nvSpPr>
        <p:spPr>
          <a:xfrm>
            <a:off x="8341207" y="451231"/>
            <a:ext cx="3296756" cy="1169502"/>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algn="r">
              <a:defRPr/>
            </a:pPr>
            <a:r>
              <a:rPr kumimoji="0" lang="en-US" sz="1400" b="0" i="0" u="none" strike="noStrike" kern="1200" cap="none" spc="0" normalizeH="0" baseline="0">
                <a:ln>
                  <a:noFill/>
                </a:ln>
                <a:effectLst/>
                <a:uLnTx/>
                <a:uFillTx/>
                <a:latin typeface="Century Gothic" panose="020F0302020204030204"/>
                <a:ea typeface="+mn-lt"/>
                <a:cs typeface="+mn-lt"/>
              </a:rPr>
              <a:t>LLM Model: Now LLM</a:t>
            </a:r>
            <a:endParaRPr kumimoji="0" lang="en-US" sz="1400" b="0" i="0" u="none" strike="noStrike" kern="1200" cap="none" spc="0" normalizeH="0" baseline="0">
              <a:ln>
                <a:noFill/>
              </a:ln>
              <a:effectLst/>
              <a:uLnTx/>
              <a:uFillTx/>
              <a:latin typeface="Century Gothic" panose="020F0302020204030204"/>
              <a:ea typeface="+mn-ea"/>
              <a:cs typeface="+mn-cs"/>
            </a:endParaRPr>
          </a:p>
          <a:p>
            <a:pPr algn="r">
              <a:defRPr/>
            </a:pPr>
            <a:r>
              <a:rPr kumimoji="0" lang="en-US" sz="1400" b="0" i="0" u="none" strike="noStrike" kern="1200" cap="none" spc="0" normalizeH="0" baseline="0">
                <a:ln>
                  <a:noFill/>
                </a:ln>
                <a:effectLst/>
                <a:uLnTx/>
                <a:uFillTx/>
                <a:latin typeface="Century Gothic" panose="020F0302020204030204"/>
                <a:ea typeface="+mn-lt"/>
                <a:cs typeface="+mn-lt"/>
              </a:rPr>
              <a:t>Supported in Now Assist panel: Yes</a:t>
            </a:r>
          </a:p>
          <a:p>
            <a:pPr marL="0" marR="0" lvl="0" indent="0" algn="r"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the product (button):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r"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6" name="Title 5">
            <a:extLst>
              <a:ext uri="{FF2B5EF4-FFF2-40B4-BE49-F238E27FC236}">
                <a16:creationId xmlns:a16="http://schemas.microsoft.com/office/drawing/2014/main" id="{EC1F6A82-823D-5477-E46D-8BC3F8EDBD52}"/>
              </a:ext>
            </a:extLst>
          </p:cNvPr>
          <p:cNvSpPr>
            <a:spLocks noGrp="1"/>
          </p:cNvSpPr>
          <p:nvPr>
            <p:ph type="title"/>
          </p:nvPr>
        </p:nvSpPr>
        <p:spPr>
          <a:xfrm>
            <a:off x="449251" y="320902"/>
            <a:ext cx="7472005" cy="641123"/>
          </a:xfrm>
        </p:spPr>
        <p:txBody>
          <a:bodyPr/>
          <a:lstStyle/>
          <a:p>
            <a:r>
              <a:rPr lang="en-US">
                <a:latin typeface="Century Gothic"/>
              </a:rPr>
              <a:t>Chat</a:t>
            </a:r>
            <a:r>
              <a:rPr lang="en-US" b="1" i="0" u="none" strike="noStrike">
                <a:effectLst/>
                <a:latin typeface="Century Gothic"/>
              </a:rPr>
              <a:t> summarization</a:t>
            </a:r>
            <a:r>
              <a:rPr lang="en-US" b="0" i="0">
                <a:effectLst/>
                <a:latin typeface="Century Gothic"/>
              </a:rPr>
              <a:t>​</a:t>
            </a:r>
            <a:endParaRPr lang="en-US" sz="4799">
              <a:latin typeface="Century Gothic"/>
            </a:endParaRPr>
          </a:p>
        </p:txBody>
      </p:sp>
      <p:sp>
        <p:nvSpPr>
          <p:cNvPr id="16" name="Text Placeholder 13">
            <a:extLst>
              <a:ext uri="{FF2B5EF4-FFF2-40B4-BE49-F238E27FC236}">
                <a16:creationId xmlns:a16="http://schemas.microsoft.com/office/drawing/2014/main" id="{EAB97771-139F-7668-1E39-0D9ACACFA4AB}"/>
              </a:ext>
            </a:extLst>
          </p:cNvPr>
          <p:cNvSpPr txBox="1">
            <a:spLocks/>
          </p:cNvSpPr>
          <p:nvPr/>
        </p:nvSpPr>
        <p:spPr>
          <a:xfrm>
            <a:off x="449251" y="1550941"/>
            <a:ext cx="3296756" cy="3756117"/>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lt"/>
                <a:cs typeface="+mn-lt"/>
              </a:rPr>
              <a:t>Summarizes Troubleshooting Done by Virtual or Live Agent</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Helpful for Agents Looking to Pickup Where the Virtual Agent Left Off</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Reduces MTTR and Improves Experience</a:t>
            </a:r>
          </a:p>
        </p:txBody>
      </p:sp>
      <p:grpSp>
        <p:nvGrpSpPr>
          <p:cNvPr id="20" name="Group 19">
            <a:extLst>
              <a:ext uri="{FF2B5EF4-FFF2-40B4-BE49-F238E27FC236}">
                <a16:creationId xmlns:a16="http://schemas.microsoft.com/office/drawing/2014/main" id="{28E1FE47-0EB0-9C3D-1296-2C8E70641B0D}"/>
              </a:ext>
            </a:extLst>
          </p:cNvPr>
          <p:cNvGrpSpPr/>
          <p:nvPr/>
        </p:nvGrpSpPr>
        <p:grpSpPr>
          <a:xfrm>
            <a:off x="3841206" y="1519763"/>
            <a:ext cx="7796757" cy="4791398"/>
            <a:chOff x="547545" y="1745325"/>
            <a:chExt cx="6379363" cy="3563836"/>
          </a:xfrm>
        </p:grpSpPr>
        <p:pic>
          <p:nvPicPr>
            <p:cNvPr id="18" name="Picture 17">
              <a:extLst>
                <a:ext uri="{FF2B5EF4-FFF2-40B4-BE49-F238E27FC236}">
                  <a16:creationId xmlns:a16="http://schemas.microsoft.com/office/drawing/2014/main" id="{CA736FD4-730C-84BD-8117-8321841F3D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7545" y="1745325"/>
              <a:ext cx="6379363" cy="3563836"/>
            </a:xfrm>
            <a:prstGeom prst="rect">
              <a:avLst/>
            </a:prstGeom>
            <a:ln w="6350">
              <a:solidFill>
                <a:schemeClr val="tx1"/>
              </a:solidFill>
            </a:ln>
          </p:spPr>
        </p:pic>
        <p:pic>
          <p:nvPicPr>
            <p:cNvPr id="19" name="Picture 18">
              <a:extLst>
                <a:ext uri="{FF2B5EF4-FFF2-40B4-BE49-F238E27FC236}">
                  <a16:creationId xmlns:a16="http://schemas.microsoft.com/office/drawing/2014/main" id="{E7F2C660-D2E7-EAE3-9D99-75621203BA1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9508" y="2776436"/>
              <a:ext cx="1892264" cy="2406556"/>
            </a:xfrm>
            <a:prstGeom prst="rect">
              <a:avLst/>
            </a:prstGeom>
            <a:ln w="6350">
              <a:solidFill>
                <a:schemeClr val="tx1"/>
              </a:solidFill>
            </a:ln>
            <a:effectLst>
              <a:outerShdw blurRad="63500" sx="102000" sy="102000" algn="ctr" rotWithShape="0">
                <a:prstClr val="black">
                  <a:alpha val="40000"/>
                </a:prstClr>
              </a:outerShdw>
              <a:softEdge rad="12700"/>
            </a:effectLst>
          </p:spPr>
        </p:pic>
      </p:grpSp>
    </p:spTree>
    <p:extLst>
      <p:ext uri="{BB962C8B-B14F-4D97-AF65-F5344CB8AC3E}">
        <p14:creationId xmlns:p14="http://schemas.microsoft.com/office/powerpoint/2010/main" val="405126866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a:t>Incident summarization</a:t>
            </a:r>
          </a:p>
        </p:txBody>
      </p:sp>
      <p:sp>
        <p:nvSpPr>
          <p:cNvPr id="3" name="TextBox 2">
            <a:extLst>
              <a:ext uri="{FF2B5EF4-FFF2-40B4-BE49-F238E27FC236}">
                <a16:creationId xmlns:a16="http://schemas.microsoft.com/office/drawing/2014/main" id="{55DDA27D-CEC4-6B6B-4434-32B0D5CB241F}"/>
              </a:ext>
            </a:extLst>
          </p:cNvPr>
          <p:cNvSpPr txBox="1"/>
          <p:nvPr/>
        </p:nvSpPr>
        <p:spPr>
          <a:xfrm>
            <a:off x="8429260" y="415998"/>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LLM Model: Now LLM</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848B0B36-24EC-E773-1387-0452906A8CA5}"/>
              </a:ext>
            </a:extLst>
          </p:cNvPr>
          <p:cNvSpPr txBox="1"/>
          <p:nvPr/>
        </p:nvSpPr>
        <p:spPr>
          <a:xfrm>
            <a:off x="8429260" y="750588"/>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Now Assist panel: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029" marR="0" lvl="0" indent="-285029"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12" name="TextBox 11">
            <a:extLst>
              <a:ext uri="{FF2B5EF4-FFF2-40B4-BE49-F238E27FC236}">
                <a16:creationId xmlns:a16="http://schemas.microsoft.com/office/drawing/2014/main" id="{6FFF1D2C-A93E-819B-3926-8F6CDD4C5E8E}"/>
              </a:ext>
            </a:extLst>
          </p:cNvPr>
          <p:cNvSpPr txBox="1"/>
          <p:nvPr/>
        </p:nvSpPr>
        <p:spPr>
          <a:xfrm>
            <a:off x="8429260" y="1102133"/>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product (button):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pic>
        <p:nvPicPr>
          <p:cNvPr id="11" name="Picture 10" descr="A screenshot of a computer&#10;&#10;Description automatically generated">
            <a:extLst>
              <a:ext uri="{FF2B5EF4-FFF2-40B4-BE49-F238E27FC236}">
                <a16:creationId xmlns:a16="http://schemas.microsoft.com/office/drawing/2014/main" id="{01CC8ED2-80B4-7B1C-C7C9-308661D7CE0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58120" y="1628775"/>
            <a:ext cx="7779843" cy="4153309"/>
          </a:xfrm>
          <a:prstGeom prst="rect">
            <a:avLst/>
          </a:prstGeom>
          <a:ln w="6350">
            <a:solidFill>
              <a:schemeClr val="tx1"/>
            </a:solidFill>
          </a:ln>
        </p:spPr>
      </p:pic>
      <p:sp>
        <p:nvSpPr>
          <p:cNvPr id="15" name="Text Placeholder 13">
            <a:extLst>
              <a:ext uri="{FF2B5EF4-FFF2-40B4-BE49-F238E27FC236}">
                <a16:creationId xmlns:a16="http://schemas.microsoft.com/office/drawing/2014/main" id="{D6693806-938F-D115-5033-6E299158959F}"/>
              </a:ext>
            </a:extLst>
          </p:cNvPr>
          <p:cNvSpPr txBox="1">
            <a:spLocks/>
          </p:cNvSpPr>
          <p:nvPr/>
        </p:nvSpPr>
        <p:spPr>
          <a:xfrm>
            <a:off x="449251" y="1759955"/>
            <a:ext cx="3374500" cy="3363159"/>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lt"/>
                <a:cs typeface="+mn-lt"/>
              </a:rPr>
              <a:t>Summarizes Troubleshooting Done by Previous Agent</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Helpful for Agents Looking to Pickup Where the Last Agent Left Off</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Reduces MTTR and Improves Experience</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endParaRPr kumimoji="0" lang="en-US" sz="1999" b="0" i="0" u="none" strike="noStrike" kern="1200" cap="none" spc="0" normalizeH="0" baseline="0">
              <a:ln>
                <a:noFill/>
              </a:ln>
              <a:solidFill>
                <a:schemeClr val="tx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53732596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a:t>Incident summarization </a:t>
            </a:r>
            <a:br>
              <a:rPr lang="en-US"/>
            </a:br>
            <a:r>
              <a:rPr lang="en-US" sz="2000" b="0"/>
              <a:t>Core UI</a:t>
            </a:r>
          </a:p>
        </p:txBody>
      </p:sp>
      <p:sp>
        <p:nvSpPr>
          <p:cNvPr id="3" name="TextBox 2">
            <a:extLst>
              <a:ext uri="{FF2B5EF4-FFF2-40B4-BE49-F238E27FC236}">
                <a16:creationId xmlns:a16="http://schemas.microsoft.com/office/drawing/2014/main" id="{55DDA27D-CEC4-6B6B-4434-32B0D5CB241F}"/>
              </a:ext>
            </a:extLst>
          </p:cNvPr>
          <p:cNvSpPr txBox="1"/>
          <p:nvPr/>
        </p:nvSpPr>
        <p:spPr>
          <a:xfrm>
            <a:off x="8429260" y="415998"/>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LLM Model: Now LLM</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848B0B36-24EC-E773-1387-0452906A8CA5}"/>
              </a:ext>
            </a:extLst>
          </p:cNvPr>
          <p:cNvSpPr txBox="1"/>
          <p:nvPr/>
        </p:nvSpPr>
        <p:spPr>
          <a:xfrm>
            <a:off x="8429260" y="750588"/>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Now Assist panel: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029" marR="0" lvl="0" indent="-285029"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12" name="TextBox 11">
            <a:extLst>
              <a:ext uri="{FF2B5EF4-FFF2-40B4-BE49-F238E27FC236}">
                <a16:creationId xmlns:a16="http://schemas.microsoft.com/office/drawing/2014/main" id="{6FFF1D2C-A93E-819B-3926-8F6CDD4C5E8E}"/>
              </a:ext>
            </a:extLst>
          </p:cNvPr>
          <p:cNvSpPr txBox="1"/>
          <p:nvPr/>
        </p:nvSpPr>
        <p:spPr>
          <a:xfrm>
            <a:off x="8429260" y="1102133"/>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product (button):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15" name="Text Placeholder 13">
            <a:extLst>
              <a:ext uri="{FF2B5EF4-FFF2-40B4-BE49-F238E27FC236}">
                <a16:creationId xmlns:a16="http://schemas.microsoft.com/office/drawing/2014/main" id="{D6693806-938F-D115-5033-6E299158959F}"/>
              </a:ext>
            </a:extLst>
          </p:cNvPr>
          <p:cNvSpPr txBox="1">
            <a:spLocks/>
          </p:cNvSpPr>
          <p:nvPr/>
        </p:nvSpPr>
        <p:spPr>
          <a:xfrm>
            <a:off x="538498" y="1759955"/>
            <a:ext cx="3862814" cy="3363159"/>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400"/>
              </a:spcBef>
              <a:spcAft>
                <a:spcPts val="600"/>
              </a:spcAft>
              <a:buClr>
                <a:srgbClr val="62D84E"/>
              </a:buClr>
              <a:buSzTx/>
              <a:tabLst/>
              <a:defRPr/>
            </a:pPr>
            <a:r>
              <a:rPr kumimoji="0" lang="en-US" sz="2400" b="0" i="0" u="none" strike="noStrike" kern="1200" cap="none" spc="0" normalizeH="0" baseline="0">
                <a:ln>
                  <a:noFill/>
                </a:ln>
                <a:solidFill>
                  <a:schemeClr val="tx1"/>
                </a:solidFill>
                <a:effectLst/>
                <a:uLnTx/>
                <a:uFillTx/>
                <a:latin typeface="Century Gothic" panose="020F0302020204030204"/>
                <a:ea typeface="+mn-lt"/>
                <a:cs typeface="+mn-lt"/>
              </a:rPr>
              <a:t>Enhance the incident summary for your agents by incorporating additional details, including SLAs, affected Configuration Items (CIs), impacted services, and related child incidents</a:t>
            </a:r>
            <a:endParaRPr kumimoji="0" lang="en-US" sz="2400" b="0" i="0" u="none" strike="noStrike" kern="1200" cap="none" spc="0" normalizeH="0" baseline="0">
              <a:ln>
                <a:noFill/>
              </a:ln>
              <a:solidFill>
                <a:schemeClr val="tx1"/>
              </a:solidFill>
              <a:effectLst/>
              <a:uLnTx/>
              <a:uFillTx/>
              <a:latin typeface="Century Gothic" panose="020F0302020204030204"/>
              <a:ea typeface="+mn-ea"/>
              <a:cs typeface="+mn-cs"/>
            </a:endParaRPr>
          </a:p>
        </p:txBody>
      </p:sp>
      <p:pic>
        <p:nvPicPr>
          <p:cNvPr id="5" name="Picture 4">
            <a:extLst>
              <a:ext uri="{FF2B5EF4-FFF2-40B4-BE49-F238E27FC236}">
                <a16:creationId xmlns:a16="http://schemas.microsoft.com/office/drawing/2014/main" id="{E5C78796-44BF-8B01-B7AD-19FB745A3B44}"/>
              </a:ext>
            </a:extLst>
          </p:cNvPr>
          <p:cNvPicPr>
            <a:picLocks noChangeAspect="1"/>
          </p:cNvPicPr>
          <p:nvPr/>
        </p:nvPicPr>
        <p:blipFill>
          <a:blip r:embed="rId3"/>
          <a:stretch>
            <a:fillRect/>
          </a:stretch>
        </p:blipFill>
        <p:spPr>
          <a:xfrm>
            <a:off x="4571276" y="1628775"/>
            <a:ext cx="7066686" cy="3968954"/>
          </a:xfrm>
          <a:prstGeom prst="rect">
            <a:avLst/>
          </a:prstGeom>
          <a:ln w="6350">
            <a:solidFill>
              <a:schemeClr val="tx1"/>
            </a:solidFill>
          </a:ln>
        </p:spPr>
      </p:pic>
    </p:spTree>
    <p:extLst>
      <p:ext uri="{BB962C8B-B14F-4D97-AF65-F5344CB8AC3E}">
        <p14:creationId xmlns:p14="http://schemas.microsoft.com/office/powerpoint/2010/main" val="277890080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a:t>Sidebar discussion summarization</a:t>
            </a:r>
          </a:p>
        </p:txBody>
      </p:sp>
      <p:sp>
        <p:nvSpPr>
          <p:cNvPr id="3" name="TextBox 2">
            <a:extLst>
              <a:ext uri="{FF2B5EF4-FFF2-40B4-BE49-F238E27FC236}">
                <a16:creationId xmlns:a16="http://schemas.microsoft.com/office/drawing/2014/main" id="{55DDA27D-CEC4-6B6B-4434-32B0D5CB241F}"/>
              </a:ext>
            </a:extLst>
          </p:cNvPr>
          <p:cNvSpPr txBox="1"/>
          <p:nvPr/>
        </p:nvSpPr>
        <p:spPr>
          <a:xfrm>
            <a:off x="8429260" y="415998"/>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LLM Model: Now LLM</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848B0B36-24EC-E773-1387-0452906A8CA5}"/>
              </a:ext>
            </a:extLst>
          </p:cNvPr>
          <p:cNvSpPr txBox="1"/>
          <p:nvPr/>
        </p:nvSpPr>
        <p:spPr>
          <a:xfrm>
            <a:off x="8429260" y="750588"/>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Now Assist panel: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029" marR="0" lvl="0" indent="-285029"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12" name="TextBox 11">
            <a:extLst>
              <a:ext uri="{FF2B5EF4-FFF2-40B4-BE49-F238E27FC236}">
                <a16:creationId xmlns:a16="http://schemas.microsoft.com/office/drawing/2014/main" id="{6FFF1D2C-A93E-819B-3926-8F6CDD4C5E8E}"/>
              </a:ext>
            </a:extLst>
          </p:cNvPr>
          <p:cNvSpPr txBox="1"/>
          <p:nvPr/>
        </p:nvSpPr>
        <p:spPr>
          <a:xfrm>
            <a:off x="8429260" y="1102133"/>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product (button):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15" name="Text Placeholder 13">
            <a:extLst>
              <a:ext uri="{FF2B5EF4-FFF2-40B4-BE49-F238E27FC236}">
                <a16:creationId xmlns:a16="http://schemas.microsoft.com/office/drawing/2014/main" id="{D6693806-938F-D115-5033-6E299158959F}"/>
              </a:ext>
            </a:extLst>
          </p:cNvPr>
          <p:cNvSpPr txBox="1">
            <a:spLocks/>
          </p:cNvSpPr>
          <p:nvPr/>
        </p:nvSpPr>
        <p:spPr>
          <a:xfrm>
            <a:off x="514781" y="1545247"/>
            <a:ext cx="3379452" cy="3363159"/>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2400" b="0" i="0" u="none" strike="noStrike" kern="1200" cap="none" spc="0" normalizeH="0" baseline="0">
                <a:ln>
                  <a:noFill/>
                </a:ln>
                <a:solidFill>
                  <a:schemeClr val="tx1"/>
                </a:solidFill>
                <a:effectLst/>
                <a:uLnTx/>
                <a:uFillTx/>
                <a:latin typeface="Century Gothic" panose="020F0302020204030204"/>
                <a:ea typeface="+mn-lt"/>
                <a:cs typeface="+mn-lt"/>
              </a:rPr>
              <a:t>Lower Total Cost of Ownership</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2400" b="0" i="0" u="none" strike="noStrike" kern="1200" cap="none" spc="0" normalizeH="0" baseline="0">
                <a:ln>
                  <a:noFill/>
                </a:ln>
                <a:solidFill>
                  <a:schemeClr val="tx1"/>
                </a:solidFill>
                <a:effectLst/>
                <a:uLnTx/>
                <a:uFillTx/>
                <a:latin typeface="Century Gothic" panose="020F0302020204030204"/>
                <a:ea typeface="+mn-lt"/>
                <a:cs typeface="+mn-lt"/>
              </a:rPr>
              <a:t>Increase Self Service </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2400" b="0" i="0" u="none" strike="noStrike" kern="1200" cap="none" spc="0" normalizeH="0" baseline="0">
                <a:ln>
                  <a:noFill/>
                </a:ln>
                <a:solidFill>
                  <a:schemeClr val="tx1"/>
                </a:solidFill>
                <a:effectLst/>
                <a:uLnTx/>
                <a:uFillTx/>
                <a:latin typeface="Century Gothic" panose="020F0302020204030204"/>
                <a:ea typeface="+mn-lt"/>
                <a:cs typeface="+mn-lt"/>
              </a:rPr>
              <a:t>Reduces MTTR</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2400" b="0" i="0" u="none" strike="noStrike" kern="1200" cap="none" spc="0" normalizeH="0" baseline="0">
                <a:ln>
                  <a:noFill/>
                </a:ln>
                <a:solidFill>
                  <a:schemeClr val="tx1"/>
                </a:solidFill>
                <a:effectLst/>
                <a:uLnTx/>
                <a:uFillTx/>
                <a:latin typeface="Century Gothic" panose="020F0302020204030204"/>
                <a:ea typeface="+mn-lt"/>
                <a:cs typeface="+mn-lt"/>
              </a:rPr>
              <a:t>Improved Service Quality</a:t>
            </a:r>
            <a:endParaRPr kumimoji="0" lang="en-US" sz="2400" b="0" i="0" u="none" strike="noStrike" kern="1200" cap="none" spc="0" normalizeH="0" baseline="0">
              <a:ln>
                <a:noFill/>
              </a:ln>
              <a:solidFill>
                <a:schemeClr val="tx1"/>
              </a:solidFill>
              <a:effectLst/>
              <a:uLnTx/>
              <a:uFillTx/>
              <a:latin typeface="Century Gothic" panose="020F0302020204030204"/>
              <a:ea typeface="+mn-ea"/>
              <a:cs typeface="+mn-cs"/>
            </a:endParaRPr>
          </a:p>
        </p:txBody>
      </p:sp>
      <p:pic>
        <p:nvPicPr>
          <p:cNvPr id="5" name="Picture 4">
            <a:extLst>
              <a:ext uri="{FF2B5EF4-FFF2-40B4-BE49-F238E27FC236}">
                <a16:creationId xmlns:a16="http://schemas.microsoft.com/office/drawing/2014/main" id="{3C8DF0A5-1884-C931-19FD-1C52C327F024}"/>
              </a:ext>
            </a:extLst>
          </p:cNvPr>
          <p:cNvPicPr>
            <a:picLocks noChangeAspect="1"/>
          </p:cNvPicPr>
          <p:nvPr/>
        </p:nvPicPr>
        <p:blipFill>
          <a:blip r:embed="rId3"/>
          <a:stretch>
            <a:fillRect/>
          </a:stretch>
        </p:blipFill>
        <p:spPr>
          <a:xfrm>
            <a:off x="4026100" y="1628775"/>
            <a:ext cx="7624227" cy="3967599"/>
          </a:xfrm>
          <a:prstGeom prst="rect">
            <a:avLst/>
          </a:prstGeom>
          <a:ln w="6350">
            <a:solidFill>
              <a:schemeClr val="tx1"/>
            </a:solidFill>
          </a:ln>
        </p:spPr>
      </p:pic>
    </p:spTree>
    <p:extLst>
      <p:ext uri="{BB962C8B-B14F-4D97-AF65-F5344CB8AC3E}">
        <p14:creationId xmlns:p14="http://schemas.microsoft.com/office/powerpoint/2010/main" val="207456204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a:t>Resolution note generation</a:t>
            </a:r>
          </a:p>
        </p:txBody>
      </p:sp>
      <p:sp>
        <p:nvSpPr>
          <p:cNvPr id="12" name="TextBox 11">
            <a:extLst>
              <a:ext uri="{FF2B5EF4-FFF2-40B4-BE49-F238E27FC236}">
                <a16:creationId xmlns:a16="http://schemas.microsoft.com/office/drawing/2014/main" id="{6FFF1D2C-A93E-819B-3926-8F6CDD4C5E8E}"/>
              </a:ext>
            </a:extLst>
          </p:cNvPr>
          <p:cNvSpPr txBox="1"/>
          <p:nvPr/>
        </p:nvSpPr>
        <p:spPr>
          <a:xfrm>
            <a:off x="8262938" y="402740"/>
            <a:ext cx="4255557" cy="954059"/>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a:defRPr/>
            </a:pPr>
            <a:r>
              <a:rPr kumimoji="0" lang="en-US" sz="1400" b="0" i="0" u="none" strike="noStrike" kern="1200" cap="none" spc="0" normalizeH="0" baseline="0">
                <a:ln>
                  <a:noFill/>
                </a:ln>
                <a:effectLst/>
                <a:uLnTx/>
                <a:uFillTx/>
                <a:latin typeface="Century Gothic" panose="020F0302020204030204"/>
                <a:ea typeface="+mn-lt"/>
                <a:cs typeface="+mn-lt"/>
              </a:rPr>
              <a:t>LLM Model: Now LLM</a:t>
            </a:r>
          </a:p>
          <a:p>
            <a:pPr>
              <a:defRPr/>
            </a:pPr>
            <a:r>
              <a:rPr kumimoji="0" lang="en-US" sz="1400" b="0" i="0" u="none" strike="noStrike" kern="1200" cap="none" spc="0" normalizeH="0" baseline="0">
                <a:ln>
                  <a:noFill/>
                </a:ln>
                <a:effectLst/>
                <a:uLnTx/>
                <a:uFillTx/>
                <a:latin typeface="Century Gothic" panose="020F0302020204030204"/>
                <a:ea typeface="+mn-lt"/>
                <a:cs typeface="+mn-lt"/>
              </a:rPr>
              <a:t>Supported in Now Assist panel: Yes</a:t>
            </a:r>
          </a:p>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the product (button):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pic>
        <p:nvPicPr>
          <p:cNvPr id="6" name="Picture 5" descr="A screenshot of a computer&#10;&#10;Description automatically generated">
            <a:extLst>
              <a:ext uri="{FF2B5EF4-FFF2-40B4-BE49-F238E27FC236}">
                <a16:creationId xmlns:a16="http://schemas.microsoft.com/office/drawing/2014/main" id="{5574A615-2DEE-B55D-BF3F-B95F968147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3330" y="1229354"/>
            <a:ext cx="7944632" cy="4951741"/>
          </a:xfrm>
          <a:prstGeom prst="rect">
            <a:avLst/>
          </a:prstGeom>
          <a:ln w="6350">
            <a:solidFill>
              <a:schemeClr val="tx1"/>
            </a:solidFill>
          </a:ln>
        </p:spPr>
      </p:pic>
      <p:sp>
        <p:nvSpPr>
          <p:cNvPr id="8" name="Text Placeholder 13">
            <a:extLst>
              <a:ext uri="{FF2B5EF4-FFF2-40B4-BE49-F238E27FC236}">
                <a16:creationId xmlns:a16="http://schemas.microsoft.com/office/drawing/2014/main" id="{A9528D47-9F26-596F-23D0-CD7BDBB2677D}"/>
              </a:ext>
            </a:extLst>
          </p:cNvPr>
          <p:cNvSpPr txBox="1">
            <a:spLocks/>
          </p:cNvSpPr>
          <p:nvPr/>
        </p:nvSpPr>
        <p:spPr>
          <a:xfrm>
            <a:off x="462018" y="1755775"/>
            <a:ext cx="3130489" cy="3363159"/>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lt"/>
                <a:cs typeface="+mn-lt"/>
              </a:rPr>
              <a:t>Generates Resolution Notes and Code </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Helps Agents Adhere to Best Practices</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Increases Productivity and Improves Experience</a:t>
            </a:r>
          </a:p>
          <a:p>
            <a:pPr marL="285664" marR="0" lvl="0" indent="-285664" algn="l" defTabSz="914400" rtl="0" eaLnBrk="1" fontAlgn="auto" latinLnBrk="0" hangingPunct="1">
              <a:lnSpc>
                <a:spcPct val="100000"/>
              </a:lnSpc>
              <a:spcBef>
                <a:spcPts val="400"/>
              </a:spcBef>
              <a:spcAft>
                <a:spcPts val="600"/>
              </a:spcAft>
              <a:buClr>
                <a:srgbClr val="86D378"/>
              </a:buClr>
              <a:buSzTx/>
              <a:buFont typeface="Wingdings" pitchFamily="2" charset="2"/>
              <a:buChar char="ü"/>
              <a:tabLst/>
              <a:defRPr/>
            </a:pPr>
            <a:endParaRPr kumimoji="0" lang="en-US" sz="1999" b="0" i="0" u="none" strike="noStrike" kern="1200" cap="none" spc="0" normalizeH="0" baseline="0">
              <a:ln>
                <a:noFill/>
              </a:ln>
              <a:solidFill>
                <a:schemeClr val="tx1"/>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61268174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a:t>Resolution note generation</a:t>
            </a:r>
          </a:p>
        </p:txBody>
      </p:sp>
      <p:sp>
        <p:nvSpPr>
          <p:cNvPr id="3" name="TextBox 2">
            <a:extLst>
              <a:ext uri="{FF2B5EF4-FFF2-40B4-BE49-F238E27FC236}">
                <a16:creationId xmlns:a16="http://schemas.microsoft.com/office/drawing/2014/main" id="{55DDA27D-CEC4-6B6B-4434-32B0D5CB241F}"/>
              </a:ext>
            </a:extLst>
          </p:cNvPr>
          <p:cNvSpPr txBox="1"/>
          <p:nvPr/>
        </p:nvSpPr>
        <p:spPr>
          <a:xfrm>
            <a:off x="8309992" y="402740"/>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LLM Model: Now LLM</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848B0B36-24EC-E773-1387-0452906A8CA5}"/>
              </a:ext>
            </a:extLst>
          </p:cNvPr>
          <p:cNvSpPr txBox="1"/>
          <p:nvPr/>
        </p:nvSpPr>
        <p:spPr>
          <a:xfrm>
            <a:off x="8309992" y="671070"/>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Now Assist panel: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12" name="TextBox 11">
            <a:extLst>
              <a:ext uri="{FF2B5EF4-FFF2-40B4-BE49-F238E27FC236}">
                <a16:creationId xmlns:a16="http://schemas.microsoft.com/office/drawing/2014/main" id="{6FFF1D2C-A93E-819B-3926-8F6CDD4C5E8E}"/>
              </a:ext>
            </a:extLst>
          </p:cNvPr>
          <p:cNvSpPr txBox="1"/>
          <p:nvPr/>
        </p:nvSpPr>
        <p:spPr>
          <a:xfrm>
            <a:off x="8309992" y="916599"/>
            <a:ext cx="4255557" cy="523060"/>
          </a:xfrm>
          <a:prstGeom prst="rect">
            <a:avLst/>
          </a:prstGeom>
          <a:no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effectLst/>
                <a:uLnTx/>
                <a:uFillTx/>
                <a:latin typeface="Century Gothic" panose="020F0302020204030204"/>
                <a:ea typeface="+mn-lt"/>
                <a:cs typeface="+mn-lt"/>
              </a:rPr>
              <a:t>Supported in product (button): Yes</a:t>
            </a:r>
            <a:endParaRPr kumimoji="0" lang="en-US" sz="1400" b="0" i="0" u="none" strike="noStrike" kern="1200" cap="none" spc="0" normalizeH="0" baseline="0">
              <a:ln>
                <a:noFill/>
              </a:ln>
              <a:effectLst/>
              <a:uLnTx/>
              <a:uFillTx/>
              <a:latin typeface="Century Gothic" panose="020F0302020204030204"/>
              <a:ea typeface="+mn-ea"/>
              <a:cs typeface="+mn-cs"/>
            </a:endParaRPr>
          </a:p>
          <a:p>
            <a:pPr marL="285578" marR="0" lvl="0" indent="-285578"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a:ln>
                <a:noFill/>
              </a:ln>
              <a:effectLst/>
              <a:uLnTx/>
              <a:uFillTx/>
              <a:latin typeface="Century Gothic" panose="020F0302020204030204"/>
              <a:ea typeface="+mn-ea"/>
              <a:cs typeface="+mn-cs"/>
            </a:endParaRPr>
          </a:p>
        </p:txBody>
      </p:sp>
      <p:sp>
        <p:nvSpPr>
          <p:cNvPr id="8" name="Text Placeholder 13">
            <a:extLst>
              <a:ext uri="{FF2B5EF4-FFF2-40B4-BE49-F238E27FC236}">
                <a16:creationId xmlns:a16="http://schemas.microsoft.com/office/drawing/2014/main" id="{A9528D47-9F26-596F-23D0-CD7BDBB2677D}"/>
              </a:ext>
            </a:extLst>
          </p:cNvPr>
          <p:cNvSpPr txBox="1">
            <a:spLocks/>
          </p:cNvSpPr>
          <p:nvPr/>
        </p:nvSpPr>
        <p:spPr>
          <a:xfrm>
            <a:off x="546100" y="1522292"/>
            <a:ext cx="3112518" cy="4115636"/>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400"/>
              </a:spcBef>
              <a:spcAft>
                <a:spcPts val="600"/>
              </a:spcAft>
              <a:buClr>
                <a:srgbClr val="62D84E"/>
              </a:buClr>
              <a:buSzTx/>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lt"/>
                <a:cs typeface="+mn-lt"/>
              </a:rPr>
              <a:t>The Assist icon offers the following functionalities:</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lt"/>
                <a:cs typeface="+mn-lt"/>
              </a:rPr>
              <a:t>Generate resolution notes derived from the incident information</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lt"/>
                <a:cs typeface="+mn-lt"/>
              </a:rPr>
              <a:t>Refine the resolution notes by either elaborating on or condensing them</a:t>
            </a:r>
            <a:endParaRPr kumimoji="0" lang="en-US" sz="1999" b="0" i="0" u="none" strike="noStrike" kern="1200" cap="none" spc="0" normalizeH="0" baseline="0">
              <a:ln>
                <a:noFill/>
              </a:ln>
              <a:solidFill>
                <a:schemeClr val="tx1"/>
              </a:solidFill>
              <a:effectLst/>
              <a:uLnTx/>
              <a:uFillTx/>
              <a:latin typeface="Century Gothic" panose="020F0302020204030204"/>
              <a:ea typeface="+mn-ea"/>
              <a:cs typeface="+mn-cs"/>
            </a:endParaRPr>
          </a:p>
        </p:txBody>
      </p:sp>
      <p:pic>
        <p:nvPicPr>
          <p:cNvPr id="5" name="Picture 4">
            <a:extLst>
              <a:ext uri="{FF2B5EF4-FFF2-40B4-BE49-F238E27FC236}">
                <a16:creationId xmlns:a16="http://schemas.microsoft.com/office/drawing/2014/main" id="{0B9A137F-8AE5-98C4-AA52-9F50229CED0F}"/>
              </a:ext>
            </a:extLst>
          </p:cNvPr>
          <p:cNvPicPr>
            <a:picLocks noChangeAspect="1"/>
          </p:cNvPicPr>
          <p:nvPr/>
        </p:nvPicPr>
        <p:blipFill>
          <a:blip r:embed="rId2"/>
          <a:stretch>
            <a:fillRect/>
          </a:stretch>
        </p:blipFill>
        <p:spPr>
          <a:xfrm>
            <a:off x="3658618" y="1628775"/>
            <a:ext cx="7979344" cy="3706933"/>
          </a:xfrm>
          <a:prstGeom prst="rect">
            <a:avLst/>
          </a:prstGeom>
          <a:ln w="6350">
            <a:solidFill>
              <a:schemeClr val="tx1"/>
            </a:solidFill>
          </a:ln>
        </p:spPr>
      </p:pic>
    </p:spTree>
    <p:extLst>
      <p:ext uri="{BB962C8B-B14F-4D97-AF65-F5344CB8AC3E}">
        <p14:creationId xmlns:p14="http://schemas.microsoft.com/office/powerpoint/2010/main" val="323234119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noProof="0"/>
              <a:t>Chat reply recommendation</a:t>
            </a:r>
          </a:p>
        </p:txBody>
      </p:sp>
      <p:sp>
        <p:nvSpPr>
          <p:cNvPr id="3" name="TextBox 2">
            <a:extLst>
              <a:ext uri="{FF2B5EF4-FFF2-40B4-BE49-F238E27FC236}">
                <a16:creationId xmlns:a16="http://schemas.microsoft.com/office/drawing/2014/main" id="{55DDA27D-CEC4-6B6B-4434-32B0D5CB241F}"/>
              </a:ext>
            </a:extLst>
          </p:cNvPr>
          <p:cNvSpPr txBox="1"/>
          <p:nvPr/>
        </p:nvSpPr>
        <p:spPr>
          <a:xfrm>
            <a:off x="8429260" y="435048"/>
            <a:ext cx="3208703" cy="307728"/>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LLM Model: </a:t>
            </a:r>
            <a:r>
              <a:rPr kumimoji="0" lang="en-US" sz="1400" b="0" i="0" u="none" strike="noStrike" kern="1200" cap="none" spc="0" normalizeH="0" baseline="0" noProof="0">
                <a:ln>
                  <a:noFill/>
                </a:ln>
                <a:solidFill>
                  <a:schemeClr val="bg1"/>
                </a:solidFill>
                <a:effectLst/>
                <a:uLnTx/>
                <a:uFillTx/>
                <a:latin typeface="Century Gothic" panose="020F0302020204030204"/>
                <a:ea typeface="+mn-lt"/>
                <a:cs typeface="+mn-lt"/>
              </a:rPr>
              <a:t>Now LLM</a:t>
            </a:r>
            <a:endParaRPr kumimoji="0" lang="en-US" sz="1400" b="0" i="0" u="none" strike="noStrike" kern="1200" cap="none" spc="0" normalizeH="0" baseline="0" noProof="0">
              <a:ln>
                <a:noFill/>
              </a:ln>
              <a:solidFill>
                <a:schemeClr val="bg1"/>
              </a:solidFill>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848B0B36-24EC-E773-1387-0452906A8CA5}"/>
              </a:ext>
            </a:extLst>
          </p:cNvPr>
          <p:cNvSpPr txBox="1"/>
          <p:nvPr/>
        </p:nvSpPr>
        <p:spPr>
          <a:xfrm>
            <a:off x="8429260" y="741063"/>
            <a:ext cx="3208703" cy="523060"/>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Supported in Now Assist panel: </a:t>
            </a:r>
            <a:r>
              <a:rPr kumimoji="0" lang="en-US" sz="1400" b="0" i="0" u="none" strike="noStrike" kern="1200" cap="none" spc="0" normalizeH="0" baseline="0" noProof="0">
                <a:ln>
                  <a:noFill/>
                </a:ln>
                <a:solidFill>
                  <a:schemeClr val="bg1"/>
                </a:solidFill>
                <a:effectLst/>
                <a:uLnTx/>
                <a:uFillTx/>
                <a:latin typeface="Century Gothic" panose="020F0302020204030204"/>
                <a:ea typeface="+mn-lt"/>
                <a:cs typeface="+mn-lt"/>
              </a:rPr>
              <a:t>Yes</a:t>
            </a:r>
            <a:endParaRPr kumimoji="0" lang="en-US" sz="1400" b="0" i="0" u="none" strike="noStrike" kern="1200" cap="none" spc="0" normalizeH="0" baseline="0" noProof="0">
              <a:ln>
                <a:noFill/>
              </a:ln>
              <a:solidFill>
                <a:schemeClr val="bg1"/>
              </a:solidFill>
              <a:effectLst/>
              <a:uLnTx/>
              <a:uFillTx/>
              <a:latin typeface="Century Gothic" panose="020F0302020204030204"/>
              <a:ea typeface="+mn-ea"/>
              <a:cs typeface="+mn-cs"/>
            </a:endParaRPr>
          </a:p>
          <a:p>
            <a:pPr marL="285029" marR="0" lvl="0" indent="-285029"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TextBox 11">
            <a:extLst>
              <a:ext uri="{FF2B5EF4-FFF2-40B4-BE49-F238E27FC236}">
                <a16:creationId xmlns:a16="http://schemas.microsoft.com/office/drawing/2014/main" id="{6FFF1D2C-A93E-819B-3926-8F6CDD4C5E8E}"/>
              </a:ext>
            </a:extLst>
          </p:cNvPr>
          <p:cNvSpPr txBox="1"/>
          <p:nvPr/>
        </p:nvSpPr>
        <p:spPr>
          <a:xfrm>
            <a:off x="8429260" y="1073558"/>
            <a:ext cx="3208703" cy="307728"/>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Supported in product (button): </a:t>
            </a:r>
            <a:r>
              <a:rPr kumimoji="0" lang="en-US" sz="1400" b="0" i="0" u="none" strike="noStrike" kern="1200" cap="none" spc="0" normalizeH="0" baseline="0" noProof="0">
                <a:ln>
                  <a:noFill/>
                </a:ln>
                <a:solidFill>
                  <a:schemeClr val="bg1"/>
                </a:solidFill>
                <a:effectLst/>
                <a:uLnTx/>
                <a:uFillTx/>
                <a:latin typeface="Century Gothic" panose="020F0302020204030204"/>
                <a:ea typeface="+mn-lt"/>
                <a:cs typeface="+mn-lt"/>
              </a:rPr>
              <a:t>Yes</a:t>
            </a:r>
            <a:endParaRPr kumimoji="0" lang="en-US" sz="1400" b="0" i="0" u="none" strike="noStrike" kern="1200" cap="none" spc="0" normalizeH="0" baseline="0" noProof="0">
              <a:ln>
                <a:noFill/>
              </a:ln>
              <a:solidFill>
                <a:schemeClr val="bg1"/>
              </a:solidFill>
              <a:effectLst/>
              <a:uLnTx/>
              <a:uFillTx/>
              <a:latin typeface="Century Gothic" panose="020F0302020204030204"/>
              <a:ea typeface="+mn-ea"/>
              <a:cs typeface="+mn-cs"/>
            </a:endParaRPr>
          </a:p>
        </p:txBody>
      </p:sp>
      <p:sp>
        <p:nvSpPr>
          <p:cNvPr id="15" name="Text Placeholder 13">
            <a:extLst>
              <a:ext uri="{FF2B5EF4-FFF2-40B4-BE49-F238E27FC236}">
                <a16:creationId xmlns:a16="http://schemas.microsoft.com/office/drawing/2014/main" id="{D6693806-938F-D115-5033-6E299158959F}"/>
              </a:ext>
            </a:extLst>
          </p:cNvPr>
          <p:cNvSpPr txBox="1">
            <a:spLocks/>
          </p:cNvSpPr>
          <p:nvPr/>
        </p:nvSpPr>
        <p:spPr>
          <a:xfrm>
            <a:off x="449251" y="1547960"/>
            <a:ext cx="10095635" cy="770645"/>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Clr>
                <a:schemeClr val="tx1"/>
              </a:buClr>
              <a:buFont typeface="Arial" panose="020B0604020202020204" pitchFamily="34" charset="0"/>
              <a:buChar char="•"/>
              <a:defRPr/>
            </a:pPr>
            <a:r>
              <a:rPr lang="en-US" sz="1800">
                <a:solidFill>
                  <a:srgbClr val="000000"/>
                </a:solidFill>
              </a:rPr>
              <a:t>Generates a recommended reply that is based on the context of the conversation</a:t>
            </a:r>
          </a:p>
          <a:p>
            <a:pPr marL="285750" indent="-285750">
              <a:spcBef>
                <a:spcPts val="0"/>
              </a:spcBef>
              <a:buClr>
                <a:schemeClr val="tx1"/>
              </a:buClr>
              <a:buFont typeface="Arial" panose="020B0604020202020204" pitchFamily="34" charset="0"/>
              <a:buChar char="•"/>
              <a:defRPr/>
            </a:pPr>
            <a:r>
              <a:rPr lang="en-US" sz="1800">
                <a:solidFill>
                  <a:srgbClr val="000000"/>
                </a:solidFill>
              </a:rPr>
              <a:t>Refines the recommendation by elaborating or shortening the response</a:t>
            </a:r>
          </a:p>
        </p:txBody>
      </p:sp>
      <p:pic>
        <p:nvPicPr>
          <p:cNvPr id="4" name="Picture 3">
            <a:extLst>
              <a:ext uri="{FF2B5EF4-FFF2-40B4-BE49-F238E27FC236}">
                <a16:creationId xmlns:a16="http://schemas.microsoft.com/office/drawing/2014/main" id="{A4A961B5-42DC-F2C1-F983-ACEF2B070915}"/>
              </a:ext>
            </a:extLst>
          </p:cNvPr>
          <p:cNvPicPr>
            <a:picLocks noChangeAspect="1"/>
          </p:cNvPicPr>
          <p:nvPr/>
        </p:nvPicPr>
        <p:blipFill>
          <a:blip r:embed="rId3"/>
          <a:stretch>
            <a:fillRect/>
          </a:stretch>
        </p:blipFill>
        <p:spPr>
          <a:xfrm>
            <a:off x="3272090" y="2405063"/>
            <a:ext cx="5644644" cy="3465837"/>
          </a:xfrm>
          <a:prstGeom prst="rect">
            <a:avLst/>
          </a:prstGeom>
          <a:ln w="6350">
            <a:solidFill>
              <a:schemeClr val="tx1"/>
            </a:solidFill>
          </a:ln>
        </p:spPr>
      </p:pic>
    </p:spTree>
    <p:extLst>
      <p:ext uri="{BB962C8B-B14F-4D97-AF65-F5344CB8AC3E}">
        <p14:creationId xmlns:p14="http://schemas.microsoft.com/office/powerpoint/2010/main" val="165186314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noProof="0"/>
              <a:t>Change request summarization</a:t>
            </a:r>
          </a:p>
        </p:txBody>
      </p:sp>
      <p:sp>
        <p:nvSpPr>
          <p:cNvPr id="3" name="TextBox 2">
            <a:extLst>
              <a:ext uri="{FF2B5EF4-FFF2-40B4-BE49-F238E27FC236}">
                <a16:creationId xmlns:a16="http://schemas.microsoft.com/office/drawing/2014/main" id="{55DDA27D-CEC4-6B6B-4434-32B0D5CB241F}"/>
              </a:ext>
            </a:extLst>
          </p:cNvPr>
          <p:cNvSpPr txBox="1"/>
          <p:nvPr/>
        </p:nvSpPr>
        <p:spPr>
          <a:xfrm>
            <a:off x="8429260" y="435048"/>
            <a:ext cx="3208703" cy="307728"/>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LLM Model: </a:t>
            </a:r>
            <a:r>
              <a:rPr kumimoji="0" lang="en-US" sz="1400" b="0" i="0" u="none" strike="noStrike" kern="1200" cap="none" spc="0" normalizeH="0" baseline="0" noProof="0">
                <a:ln>
                  <a:noFill/>
                </a:ln>
                <a:solidFill>
                  <a:schemeClr val="bg1"/>
                </a:solidFill>
                <a:effectLst/>
                <a:uLnTx/>
                <a:uFillTx/>
                <a:latin typeface="Century Gothic" panose="020F0302020204030204"/>
                <a:ea typeface="+mn-lt"/>
                <a:cs typeface="+mn-lt"/>
              </a:rPr>
              <a:t>Now LLM</a:t>
            </a:r>
            <a:endParaRPr kumimoji="0" lang="en-US" sz="1400" b="0" i="0" u="none" strike="noStrike" kern="1200" cap="none" spc="0" normalizeH="0" baseline="0" noProof="0">
              <a:ln>
                <a:noFill/>
              </a:ln>
              <a:solidFill>
                <a:schemeClr val="bg1"/>
              </a:solidFill>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848B0B36-24EC-E773-1387-0452906A8CA5}"/>
              </a:ext>
            </a:extLst>
          </p:cNvPr>
          <p:cNvSpPr txBox="1"/>
          <p:nvPr/>
        </p:nvSpPr>
        <p:spPr>
          <a:xfrm>
            <a:off x="8429260" y="741063"/>
            <a:ext cx="3208703" cy="523060"/>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Supported in Now Assist panel: </a:t>
            </a:r>
            <a:r>
              <a:rPr kumimoji="0" lang="en-US" sz="1400" b="0" i="0" u="none" strike="noStrike" kern="1200" cap="none" spc="0" normalizeH="0" baseline="0" noProof="0">
                <a:ln>
                  <a:noFill/>
                </a:ln>
                <a:solidFill>
                  <a:schemeClr val="bg1"/>
                </a:solidFill>
                <a:effectLst/>
                <a:uLnTx/>
                <a:uFillTx/>
                <a:latin typeface="Century Gothic" panose="020F0302020204030204"/>
                <a:ea typeface="+mn-lt"/>
                <a:cs typeface="+mn-lt"/>
              </a:rPr>
              <a:t>Yes</a:t>
            </a:r>
            <a:endParaRPr kumimoji="0" lang="en-US" sz="1400" b="0" i="0" u="none" strike="noStrike" kern="1200" cap="none" spc="0" normalizeH="0" baseline="0" noProof="0">
              <a:ln>
                <a:noFill/>
              </a:ln>
              <a:solidFill>
                <a:schemeClr val="bg1"/>
              </a:solidFill>
              <a:effectLst/>
              <a:uLnTx/>
              <a:uFillTx/>
              <a:latin typeface="Century Gothic" panose="020F0302020204030204"/>
              <a:ea typeface="+mn-ea"/>
              <a:cs typeface="+mn-cs"/>
            </a:endParaRPr>
          </a:p>
          <a:p>
            <a:pPr marL="285029" marR="0" lvl="0" indent="-285029"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TextBox 11">
            <a:extLst>
              <a:ext uri="{FF2B5EF4-FFF2-40B4-BE49-F238E27FC236}">
                <a16:creationId xmlns:a16="http://schemas.microsoft.com/office/drawing/2014/main" id="{6FFF1D2C-A93E-819B-3926-8F6CDD4C5E8E}"/>
              </a:ext>
            </a:extLst>
          </p:cNvPr>
          <p:cNvSpPr txBox="1"/>
          <p:nvPr/>
        </p:nvSpPr>
        <p:spPr>
          <a:xfrm>
            <a:off x="8429260" y="1073558"/>
            <a:ext cx="3208703" cy="307728"/>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Supported in product (button): </a:t>
            </a:r>
            <a:r>
              <a:rPr kumimoji="0" lang="en-US" sz="1400" b="0" i="0" u="none" strike="noStrike" kern="1200" cap="none" spc="0" normalizeH="0" baseline="0" noProof="0">
                <a:ln>
                  <a:noFill/>
                </a:ln>
                <a:solidFill>
                  <a:schemeClr val="bg1"/>
                </a:solidFill>
                <a:effectLst/>
                <a:uLnTx/>
                <a:uFillTx/>
                <a:latin typeface="Century Gothic" panose="020F0302020204030204"/>
                <a:ea typeface="+mn-lt"/>
                <a:cs typeface="+mn-lt"/>
              </a:rPr>
              <a:t>Yes</a:t>
            </a:r>
            <a:endParaRPr kumimoji="0" lang="en-US" sz="1400" b="0" i="0" u="none" strike="noStrike" kern="1200" cap="none" spc="0" normalizeH="0" baseline="0" noProof="0">
              <a:ln>
                <a:noFill/>
              </a:ln>
              <a:solidFill>
                <a:schemeClr val="bg1"/>
              </a:solidFill>
              <a:effectLst/>
              <a:uLnTx/>
              <a:uFillTx/>
              <a:latin typeface="Century Gothic" panose="020F0302020204030204"/>
              <a:ea typeface="+mn-ea"/>
              <a:cs typeface="+mn-cs"/>
            </a:endParaRPr>
          </a:p>
        </p:txBody>
      </p:sp>
      <p:sp>
        <p:nvSpPr>
          <p:cNvPr id="15" name="Text Placeholder 13">
            <a:extLst>
              <a:ext uri="{FF2B5EF4-FFF2-40B4-BE49-F238E27FC236}">
                <a16:creationId xmlns:a16="http://schemas.microsoft.com/office/drawing/2014/main" id="{D6693806-938F-D115-5033-6E299158959F}"/>
              </a:ext>
            </a:extLst>
          </p:cNvPr>
          <p:cNvSpPr txBox="1">
            <a:spLocks/>
          </p:cNvSpPr>
          <p:nvPr/>
        </p:nvSpPr>
        <p:spPr>
          <a:xfrm>
            <a:off x="458247" y="1361546"/>
            <a:ext cx="11099463" cy="1034045"/>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fontAlgn="auto">
              <a:buClr>
                <a:schemeClr val="tx1"/>
              </a:buClr>
              <a:buSzTx/>
              <a:buFont typeface="Arial" panose="020B0604020202020204" pitchFamily="34" charset="0"/>
              <a:buChar char="•"/>
              <a:tabLst/>
              <a:defRPr/>
            </a:pPr>
            <a:r>
              <a:rPr lang="en-US" sz="1800">
                <a:solidFill>
                  <a:srgbClr val="000000"/>
                </a:solidFill>
              </a:rPr>
              <a:t>Offers a concise summary of a change request</a:t>
            </a:r>
          </a:p>
          <a:p>
            <a:pPr marL="285750" marR="0" lvl="0" indent="-285750" fontAlgn="auto">
              <a:spcBef>
                <a:spcPts val="0"/>
              </a:spcBef>
              <a:buClr>
                <a:schemeClr val="tx1"/>
              </a:buClr>
              <a:buSzTx/>
              <a:buFont typeface="Arial" panose="020B0604020202020204" pitchFamily="34" charset="0"/>
              <a:buChar char="•"/>
              <a:tabLst/>
              <a:defRPr/>
            </a:pPr>
            <a:r>
              <a:rPr lang="en-US" sz="1800">
                <a:solidFill>
                  <a:srgbClr val="000000"/>
                </a:solidFill>
              </a:rPr>
              <a:t>Captures the important details of a change request like Description, Risk, Impact, Work Notes, etc.</a:t>
            </a:r>
            <a:endParaRPr lang="en-US" sz="1600">
              <a:solidFill>
                <a:srgbClr val="000000"/>
              </a:solidFill>
            </a:endParaRPr>
          </a:p>
        </p:txBody>
      </p:sp>
      <p:pic>
        <p:nvPicPr>
          <p:cNvPr id="5" name="Picture 4">
            <a:extLst>
              <a:ext uri="{FF2B5EF4-FFF2-40B4-BE49-F238E27FC236}">
                <a16:creationId xmlns:a16="http://schemas.microsoft.com/office/drawing/2014/main" id="{4873BA5C-FBB8-47E1-BAA9-7C4E6504E987}"/>
              </a:ext>
            </a:extLst>
          </p:cNvPr>
          <p:cNvPicPr>
            <a:picLocks noChangeAspect="1"/>
          </p:cNvPicPr>
          <p:nvPr/>
        </p:nvPicPr>
        <p:blipFill>
          <a:blip r:embed="rId3"/>
          <a:stretch>
            <a:fillRect/>
          </a:stretch>
        </p:blipFill>
        <p:spPr>
          <a:xfrm>
            <a:off x="1486676" y="2378487"/>
            <a:ext cx="9215471" cy="3905873"/>
          </a:xfrm>
          <a:prstGeom prst="rect">
            <a:avLst/>
          </a:prstGeom>
          <a:ln w="6350">
            <a:solidFill>
              <a:schemeClr val="tx1"/>
            </a:solidFill>
          </a:ln>
        </p:spPr>
      </p:pic>
    </p:spTree>
    <p:extLst>
      <p:ext uri="{BB962C8B-B14F-4D97-AF65-F5344CB8AC3E}">
        <p14:creationId xmlns:p14="http://schemas.microsoft.com/office/powerpoint/2010/main" val="353577923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a:t>Change request risk explanation</a:t>
            </a:r>
            <a:endParaRPr lang="en-US" noProof="0"/>
          </a:p>
        </p:txBody>
      </p:sp>
      <p:sp>
        <p:nvSpPr>
          <p:cNvPr id="3" name="TextBox 2">
            <a:extLst>
              <a:ext uri="{FF2B5EF4-FFF2-40B4-BE49-F238E27FC236}">
                <a16:creationId xmlns:a16="http://schemas.microsoft.com/office/drawing/2014/main" id="{55DDA27D-CEC4-6B6B-4434-32B0D5CB241F}"/>
              </a:ext>
            </a:extLst>
          </p:cNvPr>
          <p:cNvSpPr txBox="1"/>
          <p:nvPr/>
        </p:nvSpPr>
        <p:spPr>
          <a:xfrm>
            <a:off x="8429260" y="435048"/>
            <a:ext cx="3208703" cy="307728"/>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LLM Model: </a:t>
            </a:r>
            <a:r>
              <a:rPr kumimoji="0" lang="en-US" sz="1400" b="0" i="0" u="none" strike="noStrike" kern="1200" cap="none" spc="0" normalizeH="0" baseline="0" noProof="0">
                <a:ln>
                  <a:noFill/>
                </a:ln>
                <a:solidFill>
                  <a:srgbClr val="FFFFFF"/>
                </a:solidFill>
                <a:effectLst/>
                <a:uLnTx/>
                <a:uFillTx/>
                <a:latin typeface="Century Gothic" panose="020F0302020204030204"/>
                <a:ea typeface="+mn-lt"/>
                <a:cs typeface="+mn-lt"/>
              </a:rPr>
              <a:t>Now LLM</a:t>
            </a: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848B0B36-24EC-E773-1387-0452906A8CA5}"/>
              </a:ext>
            </a:extLst>
          </p:cNvPr>
          <p:cNvSpPr txBox="1"/>
          <p:nvPr/>
        </p:nvSpPr>
        <p:spPr>
          <a:xfrm>
            <a:off x="8429260" y="741063"/>
            <a:ext cx="3208703" cy="523060"/>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Supported in Now Assist panel: </a:t>
            </a:r>
            <a:r>
              <a:rPr kumimoji="0" lang="en-US" sz="1400" b="0" i="0" u="none" strike="noStrike" kern="1200" cap="none" spc="0" normalizeH="0" baseline="0" noProof="0">
                <a:ln>
                  <a:noFill/>
                </a:ln>
                <a:solidFill>
                  <a:srgbClr val="FFFFFF"/>
                </a:solidFill>
                <a:effectLst/>
                <a:uLnTx/>
                <a:uFillTx/>
                <a:latin typeface="Century Gothic" panose="020F0302020204030204"/>
                <a:ea typeface="+mn-lt"/>
                <a:cs typeface="+mn-lt"/>
              </a:rPr>
              <a:t>Yes</a:t>
            </a: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a:p>
            <a:pPr marL="285029" marR="0" lvl="0" indent="-285029"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TextBox 11">
            <a:extLst>
              <a:ext uri="{FF2B5EF4-FFF2-40B4-BE49-F238E27FC236}">
                <a16:creationId xmlns:a16="http://schemas.microsoft.com/office/drawing/2014/main" id="{6FFF1D2C-A93E-819B-3926-8F6CDD4C5E8E}"/>
              </a:ext>
            </a:extLst>
          </p:cNvPr>
          <p:cNvSpPr txBox="1"/>
          <p:nvPr/>
        </p:nvSpPr>
        <p:spPr>
          <a:xfrm>
            <a:off x="8429260" y="1073558"/>
            <a:ext cx="3208703" cy="307728"/>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Supported in product (button): </a:t>
            </a:r>
            <a:r>
              <a:rPr kumimoji="0" lang="en-US" sz="1400" b="0" i="0" u="none" strike="noStrike" kern="1200" cap="none" spc="0" normalizeH="0" baseline="0" noProof="0">
                <a:ln>
                  <a:noFill/>
                </a:ln>
                <a:solidFill>
                  <a:srgbClr val="FFFFFF"/>
                </a:solidFill>
                <a:effectLst/>
                <a:uLnTx/>
                <a:uFillTx/>
                <a:latin typeface="Century Gothic" panose="020F0302020204030204"/>
                <a:ea typeface="+mn-lt"/>
                <a:cs typeface="+mn-lt"/>
              </a:rPr>
              <a:t>Yes</a:t>
            </a: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11" name="Picture 10">
            <a:extLst>
              <a:ext uri="{FF2B5EF4-FFF2-40B4-BE49-F238E27FC236}">
                <a16:creationId xmlns:a16="http://schemas.microsoft.com/office/drawing/2014/main" id="{01CC8ED2-80B4-7B1C-C7C9-308661D7CE0B}"/>
              </a:ext>
            </a:extLst>
          </p:cNvPr>
          <p:cNvPicPr>
            <a:picLocks noChangeAspect="1"/>
          </p:cNvPicPr>
          <p:nvPr/>
        </p:nvPicPr>
        <p:blipFill>
          <a:blip r:embed="rId3"/>
          <a:srcRect/>
          <a:stretch/>
        </p:blipFill>
        <p:spPr>
          <a:xfrm>
            <a:off x="546100" y="1628775"/>
            <a:ext cx="7915290" cy="4329782"/>
          </a:xfrm>
          <a:prstGeom prst="rect">
            <a:avLst/>
          </a:prstGeom>
          <a:ln w="6350">
            <a:solidFill>
              <a:schemeClr val="tx1"/>
            </a:solidFill>
          </a:ln>
        </p:spPr>
      </p:pic>
      <p:sp>
        <p:nvSpPr>
          <p:cNvPr id="15" name="Text Placeholder 13">
            <a:extLst>
              <a:ext uri="{FF2B5EF4-FFF2-40B4-BE49-F238E27FC236}">
                <a16:creationId xmlns:a16="http://schemas.microsoft.com/office/drawing/2014/main" id="{D6693806-938F-D115-5033-6E299158959F}"/>
              </a:ext>
            </a:extLst>
          </p:cNvPr>
          <p:cNvSpPr txBox="1">
            <a:spLocks/>
          </p:cNvSpPr>
          <p:nvPr/>
        </p:nvSpPr>
        <p:spPr>
          <a:xfrm>
            <a:off x="8440372" y="1511612"/>
            <a:ext cx="3197589" cy="3363159"/>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fontAlgn="auto">
              <a:spcBef>
                <a:spcPts val="0"/>
              </a:spcBef>
              <a:buClr>
                <a:schemeClr val="tx1"/>
              </a:buClr>
              <a:buSzTx/>
              <a:buFont typeface="Arial" panose="020B0604020202020204" pitchFamily="34" charset="0"/>
              <a:buChar char="•"/>
              <a:tabLst/>
              <a:defRPr/>
            </a:pPr>
            <a:r>
              <a:rPr lang="en-US" sz="1800">
                <a:solidFill>
                  <a:srgbClr val="000000"/>
                </a:solidFill>
              </a:rPr>
              <a:t>Generates the explanation of the calculated risk rating for a change request</a:t>
            </a:r>
          </a:p>
          <a:p>
            <a:pPr marL="285750" marR="0" lvl="0" indent="-285750" fontAlgn="auto">
              <a:spcBef>
                <a:spcPts val="0"/>
              </a:spcBef>
              <a:buClr>
                <a:schemeClr val="tx1"/>
              </a:buClr>
              <a:buSzTx/>
              <a:buFont typeface="Arial" panose="020B0604020202020204" pitchFamily="34" charset="0"/>
              <a:buChar char="•"/>
              <a:tabLst/>
              <a:defRPr/>
            </a:pPr>
            <a:r>
              <a:rPr lang="en-US" sz="1800">
                <a:solidFill>
                  <a:srgbClr val="000000"/>
                </a:solidFill>
              </a:rPr>
              <a:t>Data from the change request input table and additional inputs are used to justify the risk rating (high, medium, or low) of a change</a:t>
            </a:r>
          </a:p>
        </p:txBody>
      </p:sp>
    </p:spTree>
    <p:extLst>
      <p:ext uri="{BB962C8B-B14F-4D97-AF65-F5344CB8AC3E}">
        <p14:creationId xmlns:p14="http://schemas.microsoft.com/office/powerpoint/2010/main" val="257754163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a:t>Knowledge generation from resolved incident</a:t>
            </a:r>
          </a:p>
        </p:txBody>
      </p:sp>
      <p:sp>
        <p:nvSpPr>
          <p:cNvPr id="8" name="Text Placeholder 13">
            <a:extLst>
              <a:ext uri="{FF2B5EF4-FFF2-40B4-BE49-F238E27FC236}">
                <a16:creationId xmlns:a16="http://schemas.microsoft.com/office/drawing/2014/main" id="{A9528D47-9F26-596F-23D0-CD7BDBB2677D}"/>
              </a:ext>
            </a:extLst>
          </p:cNvPr>
          <p:cNvSpPr txBox="1">
            <a:spLocks/>
          </p:cNvSpPr>
          <p:nvPr/>
        </p:nvSpPr>
        <p:spPr>
          <a:xfrm>
            <a:off x="462018" y="1755775"/>
            <a:ext cx="4156020" cy="4297892"/>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Generates Article Content for Review </a:t>
            </a:r>
            <a:r>
              <a:rPr kumimoji="0" lang="en-US" sz="1999" b="0" i="0" u="none" strike="noStrike" kern="1200" cap="none" spc="0" normalizeH="0" baseline="0">
                <a:ln>
                  <a:noFill/>
                </a:ln>
                <a:solidFill>
                  <a:schemeClr val="tx1"/>
                </a:solidFill>
                <a:effectLst/>
                <a:uLnTx/>
                <a:uFillTx/>
                <a:latin typeface="Century Gothic" panose="020F0302020204030204"/>
                <a:ea typeface="+mn-lt"/>
                <a:cs typeface="+mn-lt"/>
              </a:rPr>
              <a:t>based on incident resolution details</a:t>
            </a:r>
            <a:endParaRPr kumimoji="0" lang="en-US" sz="1999" b="0" i="0" u="none" strike="noStrike" kern="1200" cap="none" spc="0" normalizeH="0" baseline="0">
              <a:ln>
                <a:noFill/>
              </a:ln>
              <a:solidFill>
                <a:schemeClr val="tx1"/>
              </a:solidFill>
              <a:effectLst/>
              <a:uLnTx/>
              <a:uFillTx/>
              <a:latin typeface="Century Gothic" panose="020F0302020204030204"/>
              <a:ea typeface="+mn-ea"/>
              <a:cs typeface="+mn-cs"/>
            </a:endParaRP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Publish recommended knowledge articles </a:t>
            </a:r>
            <a:b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b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generated by AI</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Deflect incidents and increase uptime by scaling requestor </a:t>
            </a:r>
            <a:b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b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self-service content</a:t>
            </a:r>
          </a:p>
          <a:p>
            <a:pPr marL="285664" marR="0" lvl="0" indent="-285664" algn="l" defTabSz="914400" rtl="0" eaLnBrk="1" fontAlgn="auto" latinLnBrk="0" hangingPunct="1">
              <a:lnSpc>
                <a:spcPct val="100000"/>
              </a:lnSpc>
              <a:spcBef>
                <a:spcPts val="400"/>
              </a:spcBef>
              <a:spcAft>
                <a:spcPts val="600"/>
              </a:spcAft>
              <a:buClr>
                <a:srgbClr val="62D84E"/>
              </a:buClr>
              <a:buSzTx/>
              <a:buFont typeface="Wingdings" pitchFamily="2" charset="2"/>
              <a:buChar char="ü"/>
              <a:tabLst/>
              <a:defRPr/>
            </a:pPr>
            <a:endParaRPr kumimoji="0" lang="en-US" sz="1999" b="0" i="0" u="none" strike="noStrike" kern="1200" cap="none" spc="0" normalizeH="0" baseline="0">
              <a:ln>
                <a:noFill/>
              </a:ln>
              <a:solidFill>
                <a:schemeClr val="tx1"/>
              </a:solidFill>
              <a:effectLst/>
              <a:uLnTx/>
              <a:uFillTx/>
              <a:latin typeface="Century Gothic" panose="020F0302020204030204"/>
              <a:ea typeface="+mn-ea"/>
              <a:cs typeface="+mn-cs"/>
            </a:endParaRPr>
          </a:p>
          <a:p>
            <a:pPr marL="285664" marR="0" lvl="0" indent="-285664" algn="l" defTabSz="914400" rtl="0" eaLnBrk="1" fontAlgn="auto" latinLnBrk="0" hangingPunct="1">
              <a:lnSpc>
                <a:spcPct val="100000"/>
              </a:lnSpc>
              <a:spcBef>
                <a:spcPts val="400"/>
              </a:spcBef>
              <a:spcAft>
                <a:spcPts val="600"/>
              </a:spcAft>
              <a:buClr>
                <a:srgbClr val="62D84E"/>
              </a:buClr>
              <a:buSzTx/>
              <a:buFont typeface="Wingdings" pitchFamily="2" charset="2"/>
              <a:buChar char="ü"/>
              <a:tabLst/>
              <a:defRPr/>
            </a:pPr>
            <a:endParaRPr kumimoji="0" lang="en-US" sz="1999" b="0" i="0" u="none" strike="noStrike" kern="1200" cap="none" spc="0" normalizeH="0" baseline="0">
              <a:ln>
                <a:noFill/>
              </a:ln>
              <a:solidFill>
                <a:schemeClr val="tx1"/>
              </a:solidFill>
              <a:effectLst/>
              <a:uLnTx/>
              <a:uFillTx/>
              <a:latin typeface="Century Gothic" panose="020F0302020204030204"/>
              <a:ea typeface="+mn-ea"/>
              <a:cs typeface="+mn-cs"/>
            </a:endParaRPr>
          </a:p>
        </p:txBody>
      </p:sp>
      <p:pic>
        <p:nvPicPr>
          <p:cNvPr id="1026" name="Picture 2" descr="Now Assist in ITSM knowledge article choice modal.">
            <a:extLst>
              <a:ext uri="{FF2B5EF4-FFF2-40B4-BE49-F238E27FC236}">
                <a16:creationId xmlns:a16="http://schemas.microsoft.com/office/drawing/2014/main" id="{2CC6EBF6-2304-CB13-F89B-17CC6BBD6BB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18038" y="1341438"/>
            <a:ext cx="7015198" cy="3431764"/>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0DA50B0-B724-1D78-AEF4-EBE19C2BAAE5}"/>
              </a:ext>
            </a:extLst>
          </p:cNvPr>
          <p:cNvGrpSpPr>
            <a:grpSpLocks noChangeAspect="1"/>
          </p:cNvGrpSpPr>
          <p:nvPr/>
        </p:nvGrpSpPr>
        <p:grpSpPr>
          <a:xfrm>
            <a:off x="6375627" y="3057320"/>
            <a:ext cx="5262336" cy="3251310"/>
            <a:chOff x="4180519" y="1510388"/>
            <a:chExt cx="7432004" cy="4591829"/>
          </a:xfrm>
        </p:grpSpPr>
        <p:pic>
          <p:nvPicPr>
            <p:cNvPr id="4" name="Picture 3">
              <a:extLst>
                <a:ext uri="{FF2B5EF4-FFF2-40B4-BE49-F238E27FC236}">
                  <a16:creationId xmlns:a16="http://schemas.microsoft.com/office/drawing/2014/main" id="{E5B74EED-60A9-094A-B63E-FB6ED69359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80519" y="1510388"/>
              <a:ext cx="7432004" cy="4591829"/>
            </a:xfrm>
            <a:prstGeom prst="rect">
              <a:avLst/>
            </a:prstGeom>
            <a:ln w="6350">
              <a:solidFill>
                <a:schemeClr val="tx1"/>
              </a:solidFill>
            </a:ln>
          </p:spPr>
        </p:pic>
        <p:pic>
          <p:nvPicPr>
            <p:cNvPr id="5" name="Picture 4">
              <a:extLst>
                <a:ext uri="{FF2B5EF4-FFF2-40B4-BE49-F238E27FC236}">
                  <a16:creationId xmlns:a16="http://schemas.microsoft.com/office/drawing/2014/main" id="{2BB1AE40-14F5-1DCF-9619-A6FDE83030F5}"/>
                </a:ext>
              </a:extLst>
            </p:cNvPr>
            <p:cNvPicPr>
              <a:picLocks noChangeAspect="1"/>
            </p:cNvPicPr>
            <p:nvPr/>
          </p:nvPicPr>
          <p:blipFill>
            <a:blip r:embed="rId5"/>
            <a:stretch>
              <a:fillRect/>
            </a:stretch>
          </p:blipFill>
          <p:spPr>
            <a:xfrm>
              <a:off x="5615035" y="2433229"/>
              <a:ext cx="5219698" cy="3045848"/>
            </a:xfrm>
            <a:prstGeom prst="rect">
              <a:avLst/>
            </a:prstGeom>
            <a:ln w="6350">
              <a:solidFill>
                <a:schemeClr val="tx1"/>
              </a:solidFill>
            </a:ln>
            <a:effectLst>
              <a:outerShdw blurRad="63500" sx="102000" sy="102000" algn="ctr" rotWithShape="0">
                <a:schemeClr val="tx1">
                  <a:alpha val="40000"/>
                </a:schemeClr>
              </a:outerShdw>
            </a:effectLst>
          </p:spPr>
        </p:pic>
      </p:grpSp>
    </p:spTree>
    <p:extLst>
      <p:ext uri="{BB962C8B-B14F-4D97-AF65-F5344CB8AC3E}">
        <p14:creationId xmlns:p14="http://schemas.microsoft.com/office/powerpoint/2010/main" val="428081275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92B5D-131B-A060-5D77-AC6BA4E65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C11C7-F3FC-D869-3D03-6B82B720974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8D0F8F6-5FD1-BE55-D998-D720A8D68E8A}"/>
              </a:ext>
            </a:extLst>
          </p:cNvPr>
          <p:cNvSpPr>
            <a:spLocks noGrp="1"/>
          </p:cNvSpPr>
          <p:nvPr>
            <p:ph idx="1"/>
          </p:nvPr>
        </p:nvSpPr>
        <p:spPr>
          <a:xfrm>
            <a:off x="464427" y="1095527"/>
            <a:ext cx="11210544" cy="4535424"/>
          </a:xfrm>
        </p:spPr>
        <p:txBody>
          <a:bodyPr vert="horz" lIns="91440" tIns="45720" rIns="91440" bIns="45720" numCol="2" rtlCol="0" anchor="t">
            <a:noAutofit/>
          </a:bodyPr>
          <a:lstStyle/>
          <a:p>
            <a:r>
              <a:rPr lang="en-US" dirty="0"/>
              <a:t>Review Boeing Current Mode of Operation of AI functionality </a:t>
            </a:r>
          </a:p>
          <a:p>
            <a:pPr lvl="1" indent="-233045">
              <a:buFont typeface="Courier New,monospace" panose="020B0604020202020204" pitchFamily="34" charset="0"/>
              <a:buChar char="o"/>
            </a:pPr>
            <a:r>
              <a:rPr lang="en-US" dirty="0"/>
              <a:t>What's already installed (skills, Virtual agent?)</a:t>
            </a:r>
          </a:p>
          <a:p>
            <a:pPr lvl="1" indent="-233045">
              <a:buFont typeface="Courier New,monospace" panose="020B0604020202020204" pitchFamily="34" charset="0"/>
              <a:buChar char="o"/>
            </a:pPr>
            <a:r>
              <a:rPr lang="en-US"/>
              <a:t>What have you tested</a:t>
            </a:r>
          </a:p>
          <a:p>
            <a:r>
              <a:rPr lang="en-US" dirty="0"/>
              <a:t>Review high level Now Assist offering (available skills) </a:t>
            </a:r>
          </a:p>
          <a:p>
            <a:r>
              <a:rPr lang="en-US" dirty="0"/>
              <a:t>Demo</a:t>
            </a:r>
          </a:p>
          <a:p>
            <a:r>
              <a:rPr lang="en-US" dirty="0"/>
              <a:t>Confirm which 3 skills we'll enable and configure</a:t>
            </a:r>
          </a:p>
          <a:p>
            <a:r>
              <a:rPr lang="en-US"/>
              <a:t>Quick assessment for the 3 skills </a:t>
            </a:r>
          </a:p>
          <a:p>
            <a:r>
              <a:rPr lang="en-US" dirty="0"/>
              <a:t>Next steps</a:t>
            </a:r>
          </a:p>
          <a:p>
            <a:pPr marL="0" indent="0">
              <a:buNone/>
            </a:pPr>
            <a:endParaRPr lang="en-US" dirty="0">
              <a:highlight>
                <a:srgbClr val="FFFF00"/>
              </a:highlight>
            </a:endParaRPr>
          </a:p>
        </p:txBody>
      </p:sp>
      <p:sp>
        <p:nvSpPr>
          <p:cNvPr id="4" name="TextBox 3">
            <a:extLst>
              <a:ext uri="{FF2B5EF4-FFF2-40B4-BE49-F238E27FC236}">
                <a16:creationId xmlns:a16="http://schemas.microsoft.com/office/drawing/2014/main" id="{5988DA75-F89C-2592-3D60-08004F0894D6}"/>
              </a:ext>
            </a:extLst>
          </p:cNvPr>
          <p:cNvSpPr txBox="1"/>
          <p:nvPr/>
        </p:nvSpPr>
        <p:spPr>
          <a:xfrm>
            <a:off x="76200" y="304800"/>
            <a:ext cx="0" cy="0"/>
          </a:xfrm>
          <a:prstGeom prst="rect">
            <a:avLst/>
          </a:prstGeom>
          <a:noFill/>
        </p:spPr>
        <p:txBody>
          <a:bodyPr wrap="none" rtlCol="0">
            <a:noAutofit/>
          </a:bodyPr>
          <a:lstStyle/>
          <a:p>
            <a:pPr algn="l">
              <a:spcBef>
                <a:spcPts val="300"/>
              </a:spcBef>
            </a:pPr>
            <a:endParaRPr lang="en-US" sz="1600"/>
          </a:p>
        </p:txBody>
      </p:sp>
    </p:spTree>
    <p:extLst>
      <p:ext uri="{BB962C8B-B14F-4D97-AF65-F5344CB8AC3E}">
        <p14:creationId xmlns:p14="http://schemas.microsoft.com/office/powerpoint/2010/main" val="12943851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a:t>Knowledge generation from resolved incident</a:t>
            </a:r>
          </a:p>
        </p:txBody>
      </p:sp>
      <p:sp>
        <p:nvSpPr>
          <p:cNvPr id="8" name="Text Placeholder 13">
            <a:extLst>
              <a:ext uri="{FF2B5EF4-FFF2-40B4-BE49-F238E27FC236}">
                <a16:creationId xmlns:a16="http://schemas.microsoft.com/office/drawing/2014/main" id="{A9528D47-9F26-596F-23D0-CD7BDBB2677D}"/>
              </a:ext>
            </a:extLst>
          </p:cNvPr>
          <p:cNvSpPr txBox="1">
            <a:spLocks/>
          </p:cNvSpPr>
          <p:nvPr/>
        </p:nvSpPr>
        <p:spPr>
          <a:xfrm>
            <a:off x="462019" y="1437074"/>
            <a:ext cx="4994219" cy="3363159"/>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lt"/>
                <a:cs typeface="+mn-lt"/>
              </a:rPr>
              <a:t>When drafting the article using Now Assist, a user can select up to five relevant tasks to assist in its creation</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lt"/>
                <a:cs typeface="+mn-lt"/>
              </a:rPr>
              <a:t>After making your selections, click 'Use selected tasks to help draft new article.' If you do not wish to proceed, click 'Cancel’</a:t>
            </a:r>
          </a:p>
          <a:p>
            <a:pPr marL="342900" marR="0" lvl="0" indent="-34290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999" b="0" i="0" u="none" strike="noStrike" kern="1200" cap="none" spc="0" normalizeH="0" baseline="0">
                <a:ln>
                  <a:noFill/>
                </a:ln>
                <a:solidFill>
                  <a:schemeClr val="tx1"/>
                </a:solidFill>
                <a:effectLst/>
                <a:uLnTx/>
                <a:uFillTx/>
                <a:latin typeface="Century Gothic" panose="020F0302020204030204"/>
                <a:ea typeface="+mn-ea"/>
                <a:cs typeface="+mn-cs"/>
              </a:rPr>
              <a:t>"When compiling an article that encompasses information from multiple similar incidents, a single article is generated, incorporating details from the chosen incidents</a:t>
            </a:r>
          </a:p>
        </p:txBody>
      </p:sp>
      <p:pic>
        <p:nvPicPr>
          <p:cNvPr id="5" name="Picture 4">
            <a:extLst>
              <a:ext uri="{FF2B5EF4-FFF2-40B4-BE49-F238E27FC236}">
                <a16:creationId xmlns:a16="http://schemas.microsoft.com/office/drawing/2014/main" id="{2C560B8C-EFEB-770C-CCE5-100C90AE7806}"/>
              </a:ext>
            </a:extLst>
          </p:cNvPr>
          <p:cNvPicPr>
            <a:picLocks noChangeAspect="1"/>
          </p:cNvPicPr>
          <p:nvPr/>
        </p:nvPicPr>
        <p:blipFill>
          <a:blip r:embed="rId3"/>
          <a:stretch>
            <a:fillRect/>
          </a:stretch>
        </p:blipFill>
        <p:spPr>
          <a:xfrm>
            <a:off x="5486755" y="1628775"/>
            <a:ext cx="6151208" cy="3772094"/>
          </a:xfrm>
          <a:prstGeom prst="rect">
            <a:avLst/>
          </a:prstGeom>
          <a:ln w="6350">
            <a:solidFill>
              <a:schemeClr val="tx1"/>
            </a:solidFill>
          </a:ln>
        </p:spPr>
      </p:pic>
    </p:spTree>
    <p:extLst>
      <p:ext uri="{BB962C8B-B14F-4D97-AF65-F5344CB8AC3E}">
        <p14:creationId xmlns:p14="http://schemas.microsoft.com/office/powerpoint/2010/main" val="167013557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F313D-D906-B3D4-08C1-F59D110983E1}"/>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7ABDBF41-9365-914E-B2BE-3A615C6F00A6}"/>
              </a:ext>
            </a:extLst>
          </p:cNvPr>
          <p:cNvSpPr txBox="1">
            <a:spLocks/>
          </p:cNvSpPr>
          <p:nvPr/>
        </p:nvSpPr>
        <p:spPr>
          <a:xfrm>
            <a:off x="305431" y="267229"/>
            <a:ext cx="11515344" cy="673264"/>
          </a:xfrm>
          <a:prstGeom prst="rect">
            <a:avLst/>
          </a:prstGeom>
        </p:spPr>
        <p:txBody>
          <a:bodyPr lIns="91416" tIns="45708" rIns="91416" bIns="45708"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150" b="1" dirty="0">
                <a:solidFill>
                  <a:schemeClr val="accent1"/>
                </a:solidFill>
                <a:latin typeface="Century Gothic"/>
              </a:rPr>
              <a:t>Demo</a:t>
            </a:r>
            <a:endParaRPr lang="en-US" sz="3199" b="1" dirty="0">
              <a:solidFill>
                <a:schemeClr val="accent1"/>
              </a:solidFill>
              <a:latin typeface="Century Gothic"/>
            </a:endParaRPr>
          </a:p>
        </p:txBody>
      </p:sp>
      <p:sp>
        <p:nvSpPr>
          <p:cNvPr id="2" name="TextBox 1">
            <a:extLst>
              <a:ext uri="{FF2B5EF4-FFF2-40B4-BE49-F238E27FC236}">
                <a16:creationId xmlns:a16="http://schemas.microsoft.com/office/drawing/2014/main" id="{BA0F50B4-0BBF-CD60-9A99-69E7D8463710}"/>
              </a:ext>
            </a:extLst>
          </p:cNvPr>
          <p:cNvSpPr txBox="1"/>
          <p:nvPr/>
        </p:nvSpPr>
        <p:spPr>
          <a:xfrm>
            <a:off x="447558" y="1138516"/>
            <a:ext cx="10870412" cy="6047809"/>
          </a:xfrm>
          <a:prstGeom prst="rect">
            <a:avLst/>
          </a:prstGeom>
          <a:noFill/>
          <a:ln w="28575">
            <a:solidFill>
              <a:schemeClr val="accent1"/>
            </a:solidFill>
          </a:ln>
        </p:spPr>
        <p:txBody>
          <a:bodyPr wrap="square" lIns="91440" tIns="45720" rIns="91440" bIns="45720" rtlCol="0" anchor="t">
            <a:spAutoFit/>
          </a:bodyPr>
          <a:lstStyle/>
          <a:p>
            <a:endParaRPr lang="en-US" sz="2000" b="1" dirty="0">
              <a:solidFill>
                <a:schemeClr val="accent1"/>
              </a:solidFill>
              <a:latin typeface="Century Gothic"/>
              <a:ea typeface="Calibri"/>
              <a:cs typeface="Calibri"/>
            </a:endParaRPr>
          </a:p>
          <a:p>
            <a:r>
              <a:rPr lang="en-US" sz="2000" b="1">
                <a:solidFill>
                  <a:schemeClr val="accent1"/>
                </a:solidFill>
                <a:latin typeface="Century Gothic"/>
                <a:ea typeface="Calibri"/>
                <a:cs typeface="Calibri"/>
              </a:rPr>
              <a:t>To be demonstrated</a:t>
            </a:r>
            <a:endParaRPr lang="en-US" sz="2000">
              <a:solidFill>
                <a:schemeClr val="accent1"/>
              </a:solidFill>
              <a:latin typeface="Century Gothic"/>
              <a:ea typeface="Calibri"/>
              <a:cs typeface="Calibri"/>
            </a:endParaRPr>
          </a:p>
          <a:p>
            <a:endParaRPr lang="en-US" sz="2000" dirty="0">
              <a:solidFill>
                <a:srgbClr val="000000"/>
              </a:solidFill>
              <a:latin typeface="Century Gothic"/>
              <a:ea typeface="Calibri"/>
              <a:cs typeface="Calibri"/>
            </a:endParaRPr>
          </a:p>
          <a:p>
            <a:pPr marL="285115" indent="-285115">
              <a:buFont typeface="Arial,Sans-Serif"/>
              <a:buChar char="•"/>
            </a:pPr>
            <a:r>
              <a:rPr lang="en-US" sz="1600" dirty="0">
                <a:solidFill>
                  <a:schemeClr val="accent1"/>
                </a:solidFill>
                <a:latin typeface="Century Gothic"/>
                <a:ea typeface="Calibri"/>
                <a:cs typeface="Calibri"/>
              </a:rPr>
              <a:t>Now assist panel</a:t>
            </a:r>
            <a:endParaRPr lang="en-US" sz="1750" dirty="0">
              <a:solidFill>
                <a:schemeClr val="accent1"/>
              </a:solidFill>
              <a:latin typeface="Arial"/>
              <a:ea typeface="Calibri"/>
              <a:cs typeface="Arial"/>
            </a:endParaRPr>
          </a:p>
          <a:p>
            <a:pPr marL="285115" indent="-285115">
              <a:buFont typeface="Arial,Sans-Serif"/>
              <a:buChar char="•"/>
            </a:pPr>
            <a:r>
              <a:rPr lang="en-US" sz="1600" dirty="0">
                <a:solidFill>
                  <a:schemeClr val="accent1"/>
                </a:solidFill>
                <a:latin typeface="Century Gothic"/>
                <a:ea typeface="Calibri"/>
                <a:cs typeface="Calibri"/>
              </a:rPr>
              <a:t>Skills</a:t>
            </a:r>
          </a:p>
          <a:p>
            <a:pPr marL="285115" indent="-285115">
              <a:buFont typeface="Arial,Sans-Serif"/>
              <a:buChar char="•"/>
            </a:pPr>
            <a:endParaRPr lang="en-US" sz="1600" dirty="0">
              <a:solidFill>
                <a:schemeClr val="accent1"/>
              </a:solidFill>
              <a:latin typeface="Century Gothic"/>
              <a:ea typeface="Calibri"/>
              <a:cs typeface="Calibri"/>
            </a:endParaRPr>
          </a:p>
          <a:p>
            <a:endParaRPr lang="en-US" sz="1950" b="1" dirty="0">
              <a:solidFill>
                <a:schemeClr val="accent1"/>
              </a:solidFill>
              <a:latin typeface="Barlow"/>
              <a:ea typeface="Calibri"/>
              <a:cs typeface="Calibri"/>
            </a:endParaRPr>
          </a:p>
          <a:p>
            <a:endParaRPr lang="en-US" sz="1950" b="1" dirty="0">
              <a:solidFill>
                <a:schemeClr val="accent1"/>
              </a:solidFill>
              <a:latin typeface="Barlow" panose="00000500000000000000" pitchFamily="2" charset="0"/>
              <a:ea typeface="Calibri"/>
              <a:cs typeface="Calibri"/>
            </a:endParaRPr>
          </a:p>
          <a:p>
            <a:pPr marL="741680" lvl="1" indent="-285115">
              <a:buFont typeface="Courier New" panose="020B0604020202020204" pitchFamily="34" charset="0"/>
              <a:buChar char="o"/>
            </a:pPr>
            <a:endParaRPr lang="en-US" sz="1600" dirty="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p:txBody>
      </p:sp>
    </p:spTree>
    <p:extLst>
      <p:ext uri="{BB962C8B-B14F-4D97-AF65-F5344CB8AC3E}">
        <p14:creationId xmlns:p14="http://schemas.microsoft.com/office/powerpoint/2010/main" val="2343013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708C3-9D0B-63B2-2989-7AB508DCDC74}"/>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1B0B8C96-9E64-1A23-5565-26FB28559CC5}"/>
              </a:ext>
            </a:extLst>
          </p:cNvPr>
          <p:cNvSpPr txBox="1">
            <a:spLocks/>
          </p:cNvSpPr>
          <p:nvPr/>
        </p:nvSpPr>
        <p:spPr>
          <a:xfrm>
            <a:off x="305431" y="267229"/>
            <a:ext cx="11515344" cy="673264"/>
          </a:xfrm>
          <a:prstGeom prst="rect">
            <a:avLst/>
          </a:prstGeom>
        </p:spPr>
        <p:txBody>
          <a:bodyPr lIns="91416" tIns="45708" rIns="91416" bIns="45708"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150" b="1" dirty="0">
                <a:solidFill>
                  <a:schemeClr val="accent1"/>
                </a:solidFill>
                <a:latin typeface="Century Gothic"/>
              </a:rPr>
              <a:t>Decision time</a:t>
            </a:r>
          </a:p>
        </p:txBody>
      </p:sp>
      <p:sp>
        <p:nvSpPr>
          <p:cNvPr id="2" name="TextBox 1">
            <a:extLst>
              <a:ext uri="{FF2B5EF4-FFF2-40B4-BE49-F238E27FC236}">
                <a16:creationId xmlns:a16="http://schemas.microsoft.com/office/drawing/2014/main" id="{8ABA7647-52D5-5C8A-1F47-74F0EBC5C444}"/>
              </a:ext>
            </a:extLst>
          </p:cNvPr>
          <p:cNvSpPr txBox="1"/>
          <p:nvPr/>
        </p:nvSpPr>
        <p:spPr>
          <a:xfrm>
            <a:off x="447558" y="1138516"/>
            <a:ext cx="10963910" cy="4439677"/>
          </a:xfrm>
          <a:prstGeom prst="rect">
            <a:avLst/>
          </a:prstGeom>
          <a:noFill/>
          <a:ln w="28575">
            <a:solidFill>
              <a:schemeClr val="accent1"/>
            </a:solidFill>
          </a:ln>
        </p:spPr>
        <p:txBody>
          <a:bodyPr wrap="square" lIns="91440" tIns="45720" rIns="91440" bIns="45720" rtlCol="0" anchor="t">
            <a:spAutoFit/>
          </a:bodyPr>
          <a:lstStyle/>
          <a:p>
            <a:endParaRPr lang="en-US" sz="1950" b="1" dirty="0">
              <a:solidFill>
                <a:schemeClr val="accent1"/>
              </a:solidFill>
              <a:latin typeface="Century Gothic"/>
            </a:endParaRPr>
          </a:p>
          <a:p>
            <a:r>
              <a:rPr lang="en-US" sz="1950" b="1" dirty="0">
                <a:solidFill>
                  <a:schemeClr val="accent1"/>
                </a:solidFill>
                <a:latin typeface="Century Gothic"/>
              </a:rPr>
              <a:t>Align on which skills should be configured</a:t>
            </a:r>
            <a:endParaRPr lang="en-US" sz="1750" dirty="0">
              <a:solidFill>
                <a:schemeClr val="accent1"/>
              </a:solidFill>
              <a:latin typeface="Century Gothic"/>
              <a:cs typeface="Arial"/>
            </a:endParaRPr>
          </a:p>
          <a:p>
            <a:endParaRPr lang="en-US" sz="1950" b="1" dirty="0">
              <a:solidFill>
                <a:schemeClr val="accent1"/>
              </a:solidFill>
              <a:latin typeface="Century Gothic"/>
            </a:endParaRPr>
          </a:p>
          <a:p>
            <a:pPr marL="285115" indent="-285115">
              <a:buFont typeface="Arial" panose="020B0604020202020204" pitchFamily="34" charset="0"/>
              <a:buChar char="•"/>
            </a:pPr>
            <a:r>
              <a:rPr lang="en-US" sz="1600" dirty="0">
                <a:solidFill>
                  <a:schemeClr val="accent1"/>
                </a:solidFill>
                <a:latin typeface="Century Gothic"/>
              </a:rPr>
              <a:t>Keep in mind that agents Phoebe and Elara agents will be deployed, taking care of knowledge and closing of incidents</a:t>
            </a:r>
          </a:p>
          <a:p>
            <a:pPr marL="285115" indent="-285115">
              <a:buFont typeface="Arial" panose="020B0604020202020204" pitchFamily="34" charset="0"/>
              <a:buChar char="•"/>
            </a:pPr>
            <a:r>
              <a:rPr lang="en-US" sz="1600" dirty="0">
                <a:solidFill>
                  <a:schemeClr val="accent1"/>
                </a:solidFill>
                <a:latin typeface="Century Gothic"/>
              </a:rPr>
              <a:t>Chat summarization within interaction record</a:t>
            </a:r>
          </a:p>
          <a:p>
            <a:pPr marL="285115" indent="-285115">
              <a:buFont typeface="Arial" panose="020B0604020202020204" pitchFamily="34" charset="0"/>
              <a:buChar char="•"/>
            </a:pPr>
            <a:r>
              <a:rPr lang="en-US" sz="1600" dirty="0">
                <a:solidFill>
                  <a:schemeClr val="accent1"/>
                </a:solidFill>
                <a:latin typeface="Century Gothic"/>
              </a:rPr>
              <a:t>Major incident summarization</a:t>
            </a:r>
          </a:p>
          <a:p>
            <a:pPr marL="741680" lvl="1" indent="-285115">
              <a:buFont typeface="Courier New" panose="020B0604020202020204" pitchFamily="34" charset="0"/>
              <a:buChar char="o"/>
            </a:pPr>
            <a:r>
              <a:rPr lang="en-US" sz="1600">
                <a:solidFill>
                  <a:schemeClr val="accent1"/>
                </a:solidFill>
                <a:latin typeface="Century Gothic"/>
              </a:rPr>
              <a:t>Bryan to provide examples.</a:t>
            </a:r>
            <a:endParaRPr lang="en-US" sz="1600" dirty="0">
              <a:solidFill>
                <a:schemeClr val="accent1"/>
              </a:solidFill>
              <a:latin typeface="Century Gothic"/>
            </a:endParaRPr>
          </a:p>
          <a:p>
            <a:pPr marL="285115" indent="-285115">
              <a:buFont typeface="Arial" panose="020B0604020202020204" pitchFamily="34" charset="0"/>
              <a:buChar char="•"/>
            </a:pPr>
            <a:r>
              <a:rPr lang="en-US" sz="1600">
                <a:solidFill>
                  <a:schemeClr val="accent1"/>
                </a:solidFill>
                <a:latin typeface="Century Gothic"/>
              </a:rPr>
              <a:t>Knowledge summarization against Q&amp;A for the fulfiller aligned with Boeing customized knowledge (</a:t>
            </a:r>
            <a:r>
              <a:rPr lang="en-US" sz="1600" b="1">
                <a:solidFill>
                  <a:schemeClr val="accent1"/>
                </a:solidFill>
                <a:latin typeface="Century Gothic"/>
              </a:rPr>
              <a:t>hold for now, include in the roadmap)</a:t>
            </a: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p:txBody>
      </p:sp>
    </p:spTree>
    <p:extLst>
      <p:ext uri="{BB962C8B-B14F-4D97-AF65-F5344CB8AC3E}">
        <p14:creationId xmlns:p14="http://schemas.microsoft.com/office/powerpoint/2010/main" val="3471591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436A6-C6DD-B7F3-D312-B1FB866F2CD3}"/>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68F7962F-BEBD-1BE6-1B24-0BABA2F2D55B}"/>
              </a:ext>
            </a:extLst>
          </p:cNvPr>
          <p:cNvSpPr txBox="1">
            <a:spLocks/>
          </p:cNvSpPr>
          <p:nvPr/>
        </p:nvSpPr>
        <p:spPr>
          <a:xfrm>
            <a:off x="305431" y="267229"/>
            <a:ext cx="11515344" cy="673264"/>
          </a:xfrm>
          <a:prstGeom prst="rect">
            <a:avLst/>
          </a:prstGeom>
        </p:spPr>
        <p:txBody>
          <a:bodyPr lIns="91416" tIns="45708" rIns="91416" bIns="45708"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150" b="1">
                <a:solidFill>
                  <a:schemeClr val="accent1"/>
                </a:solidFill>
                <a:latin typeface="Century Gothic"/>
              </a:rPr>
              <a:t>Assessment</a:t>
            </a:r>
            <a:endParaRPr lang="en-US" sz="3199" dirty="0">
              <a:solidFill>
                <a:schemeClr val="accent1"/>
              </a:solidFill>
              <a:latin typeface="Century Gothic"/>
            </a:endParaRPr>
          </a:p>
        </p:txBody>
      </p:sp>
      <p:graphicFrame>
        <p:nvGraphicFramePr>
          <p:cNvPr id="4" name="Table 3">
            <a:extLst>
              <a:ext uri="{FF2B5EF4-FFF2-40B4-BE49-F238E27FC236}">
                <a16:creationId xmlns:a16="http://schemas.microsoft.com/office/drawing/2014/main" id="{E2EE1AD5-2754-30CF-6347-AC713F39AA4C}"/>
              </a:ext>
            </a:extLst>
          </p:cNvPr>
          <p:cNvGraphicFramePr>
            <a:graphicFrameLocks noGrp="1"/>
          </p:cNvGraphicFramePr>
          <p:nvPr>
            <p:extLst>
              <p:ext uri="{D42A27DB-BD31-4B8C-83A1-F6EECF244321}">
                <p14:modId xmlns:p14="http://schemas.microsoft.com/office/powerpoint/2010/main" val="2088418003"/>
              </p:ext>
            </p:extLst>
          </p:nvPr>
        </p:nvGraphicFramePr>
        <p:xfrm>
          <a:off x="305322" y="1148319"/>
          <a:ext cx="10882130" cy="4772441"/>
        </p:xfrm>
        <a:graphic>
          <a:graphicData uri="http://schemas.openxmlformats.org/drawingml/2006/table">
            <a:tbl>
              <a:tblPr firstRow="1" bandRow="1">
                <a:tableStyleId>{9D7B26C5-4107-4FEC-AEDC-1716B250A1EF}</a:tableStyleId>
              </a:tblPr>
              <a:tblGrid>
                <a:gridCol w="5441065">
                  <a:extLst>
                    <a:ext uri="{9D8B030D-6E8A-4147-A177-3AD203B41FA5}">
                      <a16:colId xmlns:a16="http://schemas.microsoft.com/office/drawing/2014/main" val="3413034628"/>
                    </a:ext>
                  </a:extLst>
                </a:gridCol>
                <a:gridCol w="5441065">
                  <a:extLst>
                    <a:ext uri="{9D8B030D-6E8A-4147-A177-3AD203B41FA5}">
                      <a16:colId xmlns:a16="http://schemas.microsoft.com/office/drawing/2014/main" val="3701668778"/>
                    </a:ext>
                  </a:extLst>
                </a:gridCol>
              </a:tblGrid>
              <a:tr h="422340">
                <a:tc>
                  <a:txBody>
                    <a:bodyPr/>
                    <a:lstStyle/>
                    <a:p>
                      <a:pPr lvl="0">
                        <a:buNone/>
                      </a:pPr>
                      <a:endParaRPr lang="en-US" sz="1600" b="0" i="0" u="none" strike="noStrike" noProof="0" dirty="0">
                        <a:solidFill>
                          <a:srgbClr val="5C3E98"/>
                        </a:solidFill>
                        <a:latin typeface="Century Gothic"/>
                      </a:endParaRPr>
                    </a:p>
                  </a:txBody>
                  <a:tcPr/>
                </a:tc>
                <a:tc>
                  <a:txBody>
                    <a:bodyPr/>
                    <a:lstStyle/>
                    <a:p>
                      <a:pPr lvl="0">
                        <a:buNone/>
                      </a:pPr>
                      <a:r>
                        <a:rPr lang="en-US" sz="1600" b="0" i="0" u="none" strike="noStrike" noProof="0">
                          <a:solidFill>
                            <a:srgbClr val="5C3E98"/>
                          </a:solidFill>
                          <a:latin typeface="Century Gothic"/>
                        </a:rPr>
                        <a:t>Answers</a:t>
                      </a:r>
                      <a:endParaRPr lang="en-US"/>
                    </a:p>
                  </a:txBody>
                  <a:tcPr/>
                </a:tc>
                <a:extLst>
                  <a:ext uri="{0D108BD9-81ED-4DB2-BD59-A6C34878D82A}">
                    <a16:rowId xmlns:a16="http://schemas.microsoft.com/office/drawing/2014/main" val="4009837304"/>
                  </a:ext>
                </a:extLst>
              </a:tr>
              <a:tr h="675744">
                <a:tc>
                  <a:txBody>
                    <a:bodyPr/>
                    <a:lstStyle/>
                    <a:p>
                      <a:pPr lvl="0">
                        <a:buNone/>
                      </a:pPr>
                      <a:r>
                        <a:rPr lang="en-US" sz="1600" b="0" i="0" u="none" strike="noStrike" noProof="0">
                          <a:solidFill>
                            <a:srgbClr val="5C3E98"/>
                          </a:solidFill>
                          <a:latin typeface="Century Gothic"/>
                        </a:rPr>
                        <a:t>Are there additional input fields that would facilitate summarization? </a:t>
                      </a:r>
                      <a:endParaRPr lang="en-US"/>
                    </a:p>
                  </a:txBody>
                  <a:tcPr/>
                </a:tc>
                <a:tc>
                  <a:txBody>
                    <a:bodyPr/>
                    <a:lstStyle/>
                    <a:p>
                      <a:endParaRPr lang="en-US"/>
                    </a:p>
                  </a:txBody>
                  <a:tcPr/>
                </a:tc>
                <a:extLst>
                  <a:ext uri="{0D108BD9-81ED-4DB2-BD59-A6C34878D82A}">
                    <a16:rowId xmlns:a16="http://schemas.microsoft.com/office/drawing/2014/main" val="278870726"/>
                  </a:ext>
                </a:extLst>
              </a:tr>
              <a:tr h="675744">
                <a:tc>
                  <a:txBody>
                    <a:bodyPr/>
                    <a:lstStyle/>
                    <a:p>
                      <a:pPr lvl="0">
                        <a:buNone/>
                      </a:pPr>
                      <a:r>
                        <a:rPr lang="en-US" sz="1600" b="0" i="0" u="none" strike="noStrike" noProof="0">
                          <a:solidFill>
                            <a:srgbClr val="5C3E98"/>
                          </a:solidFill>
                          <a:latin typeface="Century Gothic"/>
                        </a:rPr>
                        <a:t>Are Short Description and Description fields out-of-box?</a:t>
                      </a:r>
                      <a:endParaRPr lang="en-US"/>
                    </a:p>
                  </a:txBody>
                  <a:tcPr/>
                </a:tc>
                <a:tc>
                  <a:txBody>
                    <a:bodyPr/>
                    <a:lstStyle/>
                    <a:p>
                      <a:endParaRPr lang="en-US"/>
                    </a:p>
                  </a:txBody>
                  <a:tcPr/>
                </a:tc>
                <a:extLst>
                  <a:ext uri="{0D108BD9-81ED-4DB2-BD59-A6C34878D82A}">
                    <a16:rowId xmlns:a16="http://schemas.microsoft.com/office/drawing/2014/main" val="4078413293"/>
                  </a:ext>
                </a:extLst>
              </a:tr>
              <a:tr h="436417">
                <a:tc>
                  <a:txBody>
                    <a:bodyPr/>
                    <a:lstStyle/>
                    <a:p>
                      <a:pPr lvl="0">
                        <a:buNone/>
                      </a:pPr>
                      <a:r>
                        <a:rPr lang="en-US" sz="1600" b="0" i="0" u="none" strike="noStrike" noProof="0">
                          <a:solidFill>
                            <a:srgbClr val="5C3E98"/>
                          </a:solidFill>
                          <a:latin typeface="Century Gothic"/>
                        </a:rPr>
                        <a:t>Are State choice values out-of-box?</a:t>
                      </a:r>
                      <a:endParaRPr lang="en-US"/>
                    </a:p>
                  </a:txBody>
                  <a:tcPr/>
                </a:tc>
                <a:tc>
                  <a:txBody>
                    <a:bodyPr/>
                    <a:lstStyle/>
                    <a:p>
                      <a:endParaRPr lang="en-US"/>
                    </a:p>
                  </a:txBody>
                  <a:tcPr/>
                </a:tc>
                <a:extLst>
                  <a:ext uri="{0D108BD9-81ED-4DB2-BD59-A6C34878D82A}">
                    <a16:rowId xmlns:a16="http://schemas.microsoft.com/office/drawing/2014/main" val="2406905683"/>
                  </a:ext>
                </a:extLst>
              </a:tr>
              <a:tr h="957304">
                <a:tc>
                  <a:txBody>
                    <a:bodyPr/>
                    <a:lstStyle/>
                    <a:p>
                      <a:pPr lvl="0">
                        <a:buNone/>
                      </a:pPr>
                      <a:r>
                        <a:rPr lang="en-US" sz="1600" b="0" i="0" u="none" strike="noStrike" noProof="0">
                          <a:solidFill>
                            <a:srgbClr val="5C3E98"/>
                          </a:solidFill>
                          <a:latin typeface="Century Gothic"/>
                        </a:rPr>
                        <a:t>Is the Resolution workflow out-of-box or are there any customizations around task resolution to be aware of?</a:t>
                      </a:r>
                      <a:endParaRPr lang="en-US"/>
                    </a:p>
                  </a:txBody>
                  <a:tcPr/>
                </a:tc>
                <a:tc>
                  <a:txBody>
                    <a:bodyPr/>
                    <a:lstStyle/>
                    <a:p>
                      <a:endParaRPr lang="en-US"/>
                    </a:p>
                  </a:txBody>
                  <a:tcPr/>
                </a:tc>
                <a:extLst>
                  <a:ext uri="{0D108BD9-81ED-4DB2-BD59-A6C34878D82A}">
                    <a16:rowId xmlns:a16="http://schemas.microsoft.com/office/drawing/2014/main" val="2879624300"/>
                  </a:ext>
                </a:extLst>
              </a:tr>
              <a:tr h="929148">
                <a:tc>
                  <a:txBody>
                    <a:bodyPr/>
                    <a:lstStyle/>
                    <a:p>
                      <a:pPr lvl="0" algn="l">
                        <a:lnSpc>
                          <a:spcPct val="100000"/>
                        </a:lnSpc>
                        <a:spcBef>
                          <a:spcPts val="0"/>
                        </a:spcBef>
                        <a:spcAft>
                          <a:spcPts val="0"/>
                        </a:spcAft>
                        <a:buNone/>
                      </a:pPr>
                      <a:r>
                        <a:rPr lang="en-US" sz="1600" b="0" i="0" u="none" strike="noStrike" noProof="0">
                          <a:solidFill>
                            <a:srgbClr val="5C3E98"/>
                          </a:solidFill>
                          <a:latin typeface="Century Gothic"/>
                        </a:rPr>
                        <a:t>Are the agent roles out-of-box or are any custom roles used that need to be factored in? </a:t>
                      </a:r>
                      <a:endParaRPr lang="en-US" sz="1600" b="0" i="0" u="none" strike="noStrike" noProof="0">
                        <a:solidFill>
                          <a:srgbClr val="000000"/>
                        </a:solidFill>
                        <a:latin typeface="Century Gothic"/>
                      </a:endParaRPr>
                    </a:p>
                    <a:p>
                      <a:pPr lvl="0">
                        <a:buNone/>
                      </a:pPr>
                      <a:endParaRPr lang="en-US" dirty="0"/>
                    </a:p>
                  </a:txBody>
                  <a:tcPr/>
                </a:tc>
                <a:tc>
                  <a:txBody>
                    <a:bodyPr/>
                    <a:lstStyle/>
                    <a:p>
                      <a:endParaRPr lang="en-US"/>
                    </a:p>
                  </a:txBody>
                  <a:tcPr/>
                </a:tc>
                <a:extLst>
                  <a:ext uri="{0D108BD9-81ED-4DB2-BD59-A6C34878D82A}">
                    <a16:rowId xmlns:a16="http://schemas.microsoft.com/office/drawing/2014/main" val="3405451673"/>
                  </a:ext>
                </a:extLst>
              </a:tr>
              <a:tr h="675744">
                <a:tc>
                  <a:txBody>
                    <a:bodyPr/>
                    <a:lstStyle/>
                    <a:p>
                      <a:pPr lvl="0">
                        <a:buNone/>
                      </a:pPr>
                      <a:r>
                        <a:rPr lang="en-US" sz="1600" b="0" i="0" u="none" strike="noStrike" noProof="0" dirty="0">
                          <a:solidFill>
                            <a:srgbClr val="5C3E98"/>
                          </a:solidFill>
                          <a:latin typeface="Century Gothic"/>
                        </a:rPr>
                        <a:t>Is the plan to move all agent to Next Experience UI? I.e. newest workspace? If so, when?</a:t>
                      </a:r>
                      <a:endParaRPr lang="en-US" dirty="0"/>
                    </a:p>
                  </a:txBody>
                  <a:tcPr/>
                </a:tc>
                <a:tc>
                  <a:txBody>
                    <a:bodyPr/>
                    <a:lstStyle/>
                    <a:p>
                      <a:endParaRPr lang="en-US" dirty="0"/>
                    </a:p>
                  </a:txBody>
                  <a:tcPr/>
                </a:tc>
                <a:extLst>
                  <a:ext uri="{0D108BD9-81ED-4DB2-BD59-A6C34878D82A}">
                    <a16:rowId xmlns:a16="http://schemas.microsoft.com/office/drawing/2014/main" val="549795369"/>
                  </a:ext>
                </a:extLst>
              </a:tr>
            </a:tbl>
          </a:graphicData>
        </a:graphic>
      </p:graphicFrame>
    </p:spTree>
    <p:extLst>
      <p:ext uri="{BB962C8B-B14F-4D97-AF65-F5344CB8AC3E}">
        <p14:creationId xmlns:p14="http://schemas.microsoft.com/office/powerpoint/2010/main" val="451645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34966-F40F-684C-DB3B-0F9E9732574C}"/>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5AB727D6-4435-88C3-174C-BC8D37D06991}"/>
              </a:ext>
            </a:extLst>
          </p:cNvPr>
          <p:cNvSpPr txBox="1">
            <a:spLocks/>
          </p:cNvSpPr>
          <p:nvPr/>
        </p:nvSpPr>
        <p:spPr>
          <a:xfrm>
            <a:off x="305431" y="267229"/>
            <a:ext cx="11515344" cy="673264"/>
          </a:xfrm>
          <a:prstGeom prst="rect">
            <a:avLst/>
          </a:prstGeom>
        </p:spPr>
        <p:txBody>
          <a:bodyPr lIns="91416" tIns="45708" rIns="91416" bIns="45708"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199">
                <a:solidFill>
                  <a:schemeClr val="accent1"/>
                </a:solidFill>
                <a:latin typeface="Barlow SemiBold"/>
              </a:rPr>
              <a:t>Deliverables, Exclusions and Assumptions</a:t>
            </a:r>
          </a:p>
        </p:txBody>
      </p:sp>
      <p:sp>
        <p:nvSpPr>
          <p:cNvPr id="4" name="TextBox 3">
            <a:extLst>
              <a:ext uri="{FF2B5EF4-FFF2-40B4-BE49-F238E27FC236}">
                <a16:creationId xmlns:a16="http://schemas.microsoft.com/office/drawing/2014/main" id="{2FBCFE31-64B5-60FD-5534-56265990B685}"/>
              </a:ext>
            </a:extLst>
          </p:cNvPr>
          <p:cNvSpPr txBox="1"/>
          <p:nvPr/>
        </p:nvSpPr>
        <p:spPr>
          <a:xfrm>
            <a:off x="4304179" y="1138517"/>
            <a:ext cx="3720766" cy="5569305"/>
          </a:xfrm>
          <a:prstGeom prst="rect">
            <a:avLst/>
          </a:prstGeom>
          <a:noFill/>
          <a:ln w="28575">
            <a:solidFill>
              <a:schemeClr val="accent1"/>
            </a:solidFill>
          </a:ln>
        </p:spPr>
        <p:txBody>
          <a:bodyPr wrap="square" rtlCol="0">
            <a:spAutoFit/>
          </a:bodyPr>
          <a:lstStyle/>
          <a:p>
            <a:r>
              <a:rPr lang="en-US" sz="1999" b="1">
                <a:solidFill>
                  <a:schemeClr val="accent1"/>
                </a:solidFill>
                <a:latin typeface="Barlow" panose="00000500000000000000" pitchFamily="2" charset="0"/>
              </a:rPr>
              <a:t>Exclusions:</a:t>
            </a:r>
          </a:p>
          <a:p>
            <a:pPr marL="285664" indent="-285664">
              <a:buFont typeface="Arial" panose="020B0604020202020204" pitchFamily="34" charset="0"/>
              <a:buChar char="•"/>
            </a:pPr>
            <a:r>
              <a:rPr lang="en-US" sz="1600">
                <a:solidFill>
                  <a:schemeClr val="accent1"/>
                </a:solidFill>
                <a:latin typeface="Barlow" panose="00000500000000000000" pitchFamily="2" charset="0"/>
              </a:rPr>
              <a:t>Production deployment and post-production support</a:t>
            </a:r>
          </a:p>
          <a:p>
            <a:pPr marL="285664" indent="-285664">
              <a:buFont typeface="Arial" panose="020B0604020202020204" pitchFamily="34" charset="0"/>
              <a:buChar char="•"/>
            </a:pPr>
            <a:r>
              <a:rPr lang="en-US" sz="1600">
                <a:solidFill>
                  <a:schemeClr val="accent1"/>
                </a:solidFill>
                <a:latin typeface="Barlow" panose="00000500000000000000" pitchFamily="2" charset="0"/>
              </a:rPr>
              <a:t>Customization of NewRocket Agents or Now Assist features</a:t>
            </a:r>
          </a:p>
          <a:p>
            <a:pPr marL="285664" indent="-285664">
              <a:buFont typeface="Arial" panose="020B0604020202020204" pitchFamily="34" charset="0"/>
              <a:buChar char="•"/>
            </a:pPr>
            <a:r>
              <a:rPr lang="en-US" sz="1600">
                <a:solidFill>
                  <a:schemeClr val="accent1"/>
                </a:solidFill>
                <a:latin typeface="Barlow" panose="00000500000000000000" pitchFamily="2" charset="0"/>
              </a:rPr>
              <a:t>Development of custom AI or Large Language Models (LLM)</a:t>
            </a:r>
          </a:p>
          <a:p>
            <a:pPr marL="285664" indent="-285664">
              <a:buFont typeface="Arial" panose="020B0604020202020204" pitchFamily="34" charset="0"/>
              <a:buChar char="•"/>
            </a:pPr>
            <a:r>
              <a:rPr lang="en-US" sz="1600">
                <a:solidFill>
                  <a:schemeClr val="accent1"/>
                </a:solidFill>
                <a:latin typeface="Barlow" panose="00000500000000000000" pitchFamily="2" charset="0"/>
              </a:rPr>
              <a:t>Implementation of ServiceNow modules beyond advisory related to the current implementation (ITSM Now Assist).</a:t>
            </a:r>
          </a:p>
          <a:p>
            <a:pPr marL="285664" indent="-285664">
              <a:buFont typeface="Arial" panose="020B0604020202020204" pitchFamily="34" charset="0"/>
              <a:buChar char="•"/>
            </a:pPr>
            <a:r>
              <a:rPr lang="en-US" sz="1600">
                <a:solidFill>
                  <a:schemeClr val="accent1"/>
                </a:solidFill>
                <a:latin typeface="Barlow" panose="00000500000000000000" pitchFamily="2" charset="0"/>
              </a:rPr>
              <a:t>Data cleansing or improvement of existing incident records or knowledge articles</a:t>
            </a:r>
          </a:p>
          <a:p>
            <a:pPr marL="285664" indent="-285664">
              <a:buFont typeface="Arial" panose="020B0604020202020204" pitchFamily="34" charset="0"/>
              <a:buChar char="•"/>
            </a:pPr>
            <a:r>
              <a:rPr lang="en-US" sz="1600">
                <a:solidFill>
                  <a:schemeClr val="accent1"/>
                </a:solidFill>
                <a:latin typeface="Barlow" panose="00000500000000000000" pitchFamily="2" charset="0"/>
              </a:rPr>
              <a:t>Development of custom integrations to any third-party systems</a:t>
            </a:r>
          </a:p>
          <a:p>
            <a:pPr marL="285664" indent="-285664">
              <a:buFont typeface="Arial" panose="020B0604020202020204" pitchFamily="34" charset="0"/>
              <a:buChar char="•"/>
            </a:pPr>
            <a:r>
              <a:rPr lang="en-US" sz="1600">
                <a:solidFill>
                  <a:schemeClr val="accent1"/>
                </a:solidFill>
                <a:latin typeface="Barlow" panose="00000500000000000000" pitchFamily="2" charset="0"/>
              </a:rPr>
              <a:t>Re-training of the underlying ServiceNow LLMs</a:t>
            </a:r>
          </a:p>
          <a:p>
            <a:pPr marL="285664" indent="-285664">
              <a:buFont typeface="Arial" panose="020B0604020202020204" pitchFamily="34" charset="0"/>
              <a:buChar char="•"/>
            </a:pPr>
            <a:endParaRPr lang="en-US" sz="1600">
              <a:solidFill>
                <a:schemeClr val="accent1"/>
              </a:solidFill>
              <a:latin typeface="Barlow" panose="00000500000000000000" pitchFamily="2" charset="0"/>
            </a:endParaRPr>
          </a:p>
          <a:p>
            <a:pPr marL="285664" indent="-285664">
              <a:buFont typeface="Arial" panose="020B0604020202020204" pitchFamily="34" charset="0"/>
              <a:buChar char="•"/>
            </a:pPr>
            <a:endParaRPr lang="en-US" sz="1600">
              <a:solidFill>
                <a:schemeClr val="accent1"/>
              </a:solidFill>
              <a:latin typeface="Barlow" panose="00000500000000000000" pitchFamily="2" charset="0"/>
            </a:endParaRPr>
          </a:p>
          <a:p>
            <a:pPr marL="285664" indent="-285664">
              <a:buFont typeface="Arial" panose="020B0604020202020204" pitchFamily="34" charset="0"/>
              <a:buChar char="•"/>
            </a:pPr>
            <a:endParaRPr lang="en-US" sz="1600">
              <a:solidFill>
                <a:schemeClr val="accent1"/>
              </a:solidFill>
              <a:latin typeface="Barlow" panose="00000500000000000000" pitchFamily="2" charset="0"/>
            </a:endParaRPr>
          </a:p>
          <a:p>
            <a:pPr marL="285664" indent="-285664">
              <a:buFont typeface="Arial" panose="020B0604020202020204" pitchFamily="34" charset="0"/>
              <a:buChar char="•"/>
            </a:pPr>
            <a:endParaRPr lang="en-US" sz="1600">
              <a:solidFill>
                <a:schemeClr val="accent1"/>
              </a:solidFill>
              <a:latin typeface="Barlow" panose="00000500000000000000" pitchFamily="2" charset="0"/>
            </a:endParaRPr>
          </a:p>
        </p:txBody>
      </p:sp>
      <p:sp>
        <p:nvSpPr>
          <p:cNvPr id="5" name="TextBox 4">
            <a:extLst>
              <a:ext uri="{FF2B5EF4-FFF2-40B4-BE49-F238E27FC236}">
                <a16:creationId xmlns:a16="http://schemas.microsoft.com/office/drawing/2014/main" id="{4F517BA4-A409-48F1-DC66-05A71E9DF7CF}"/>
              </a:ext>
            </a:extLst>
          </p:cNvPr>
          <p:cNvSpPr txBox="1"/>
          <p:nvPr/>
        </p:nvSpPr>
        <p:spPr>
          <a:xfrm>
            <a:off x="8160798" y="1138517"/>
            <a:ext cx="3814011" cy="5569305"/>
          </a:xfrm>
          <a:prstGeom prst="rect">
            <a:avLst/>
          </a:prstGeom>
          <a:noFill/>
          <a:ln w="28575">
            <a:solidFill>
              <a:schemeClr val="accent1"/>
            </a:solidFill>
          </a:ln>
        </p:spPr>
        <p:txBody>
          <a:bodyPr wrap="square" rtlCol="0">
            <a:spAutoFit/>
          </a:bodyPr>
          <a:lstStyle/>
          <a:p>
            <a:r>
              <a:rPr lang="en-US" sz="1999" b="1">
                <a:solidFill>
                  <a:schemeClr val="accent1"/>
                </a:solidFill>
                <a:latin typeface="Barlow" panose="00000500000000000000" pitchFamily="2" charset="0"/>
              </a:rPr>
              <a:t>Assumptions:</a:t>
            </a:r>
          </a:p>
          <a:p>
            <a:pPr marL="285664" indent="-285664">
              <a:buFont typeface="Arial" panose="020B0604020202020204" pitchFamily="34" charset="0"/>
              <a:buChar char="•"/>
            </a:pPr>
            <a:r>
              <a:rPr lang="en-US" sz="1600">
                <a:solidFill>
                  <a:schemeClr val="accent1"/>
                </a:solidFill>
                <a:latin typeface="Barlow" panose="00000500000000000000" pitchFamily="2" charset="0"/>
              </a:rPr>
              <a:t>Base ITSM applications are implemented, configured and operations.</a:t>
            </a:r>
          </a:p>
          <a:p>
            <a:pPr marL="285664" indent="-285664">
              <a:buFont typeface="Arial" panose="020B0604020202020204" pitchFamily="34" charset="0"/>
              <a:buChar char="•"/>
            </a:pPr>
            <a:r>
              <a:rPr lang="en-US" sz="1600">
                <a:solidFill>
                  <a:schemeClr val="accent1"/>
                </a:solidFill>
                <a:latin typeface="Barlow" panose="00000500000000000000" pitchFamily="2" charset="0"/>
              </a:rPr>
              <a:t>This POC will leverage the LLM provided by ServiceNow through the Now Assist product.</a:t>
            </a:r>
          </a:p>
          <a:p>
            <a:pPr marL="285664" indent="-285664">
              <a:buFont typeface="Arial" panose="020B0604020202020204" pitchFamily="34" charset="0"/>
              <a:buChar char="•"/>
            </a:pPr>
            <a:r>
              <a:rPr lang="en-US" sz="1600">
                <a:solidFill>
                  <a:schemeClr val="accent1"/>
                </a:solidFill>
                <a:latin typeface="Barlow" panose="00000500000000000000" pitchFamily="2" charset="0"/>
              </a:rPr>
              <a:t>Boeing will provide a Project Manager to collaborate with the NewRocket Project Manager</a:t>
            </a:r>
          </a:p>
          <a:p>
            <a:pPr marL="285664" indent="-285664">
              <a:buFont typeface="Arial" panose="020B0604020202020204" pitchFamily="34" charset="0"/>
              <a:buChar char="•"/>
            </a:pPr>
            <a:r>
              <a:rPr lang="en-US" sz="1600">
                <a:solidFill>
                  <a:schemeClr val="accent1"/>
                </a:solidFill>
                <a:latin typeface="Barlow" panose="00000500000000000000" pitchFamily="2" charset="0"/>
              </a:rPr>
              <a:t>Boeing will provide clear and timely feedback</a:t>
            </a:r>
          </a:p>
          <a:p>
            <a:pPr marL="285664" indent="-285664">
              <a:buFont typeface="Arial" panose="020B0604020202020204" pitchFamily="34" charset="0"/>
              <a:buChar char="•"/>
            </a:pPr>
            <a:r>
              <a:rPr lang="en-US" sz="1600">
                <a:solidFill>
                  <a:schemeClr val="accent1"/>
                </a:solidFill>
                <a:latin typeface="Barlow" panose="00000500000000000000" pitchFamily="2" charset="0"/>
              </a:rPr>
              <a:t>Boeing will provide clear business goals during the Initiate stage of the engagement</a:t>
            </a:r>
          </a:p>
          <a:p>
            <a:pPr marL="285664" indent="-285664">
              <a:buFont typeface="Arial" panose="020B0604020202020204" pitchFamily="34" charset="0"/>
              <a:buChar char="•"/>
            </a:pPr>
            <a:r>
              <a:rPr lang="en-US" sz="1600">
                <a:solidFill>
                  <a:schemeClr val="accent1"/>
                </a:solidFill>
                <a:latin typeface="Barlow" panose="00000500000000000000" pitchFamily="2" charset="0"/>
              </a:rPr>
              <a:t>Boeing will provide NewRocket resources with access to non-production environments in support of this program prior to development activities starting</a:t>
            </a:r>
          </a:p>
          <a:p>
            <a:pPr marL="285664" indent="-285664">
              <a:buFont typeface="Arial" panose="020B0604020202020204" pitchFamily="34" charset="0"/>
              <a:buChar char="•"/>
            </a:pPr>
            <a:endParaRPr lang="en-US" sz="1600">
              <a:solidFill>
                <a:schemeClr val="accent1"/>
              </a:solidFill>
              <a:latin typeface="Barlow" panose="00000500000000000000" pitchFamily="2" charset="0"/>
            </a:endParaRPr>
          </a:p>
          <a:p>
            <a:endParaRPr lang="en-US" sz="1600">
              <a:solidFill>
                <a:schemeClr val="accent1"/>
              </a:solidFill>
              <a:latin typeface="Barlow" panose="00000500000000000000" pitchFamily="2" charset="0"/>
            </a:endParaRPr>
          </a:p>
        </p:txBody>
      </p:sp>
      <p:sp>
        <p:nvSpPr>
          <p:cNvPr id="2" name="TextBox 1">
            <a:extLst>
              <a:ext uri="{FF2B5EF4-FFF2-40B4-BE49-F238E27FC236}">
                <a16:creationId xmlns:a16="http://schemas.microsoft.com/office/drawing/2014/main" id="{4F6C1C2D-46CB-B2FC-F5F9-5FE76EA4A100}"/>
              </a:ext>
            </a:extLst>
          </p:cNvPr>
          <p:cNvSpPr txBox="1"/>
          <p:nvPr/>
        </p:nvSpPr>
        <p:spPr>
          <a:xfrm>
            <a:off x="447558" y="1138516"/>
            <a:ext cx="3720766" cy="5816849"/>
          </a:xfrm>
          <a:prstGeom prst="rect">
            <a:avLst/>
          </a:prstGeom>
          <a:noFill/>
          <a:ln w="28575">
            <a:solidFill>
              <a:schemeClr val="accent1"/>
            </a:solidFill>
          </a:ln>
        </p:spPr>
        <p:txBody>
          <a:bodyPr wrap="square" lIns="91440" tIns="45720" rIns="91440" bIns="45720" rtlCol="0" anchor="t">
            <a:spAutoFit/>
          </a:bodyPr>
          <a:lstStyle/>
          <a:p>
            <a:r>
              <a:rPr lang="en-US" sz="1950" b="1" dirty="0">
                <a:solidFill>
                  <a:schemeClr val="accent1"/>
                </a:solidFill>
                <a:latin typeface="Barlow"/>
              </a:rPr>
              <a:t>Deliverables:</a:t>
            </a:r>
          </a:p>
          <a:p>
            <a:pPr marL="285115" indent="-285115">
              <a:buFont typeface="Arial" panose="020B0604020202020204" pitchFamily="34" charset="0"/>
              <a:buChar char="•"/>
            </a:pPr>
            <a:r>
              <a:rPr lang="en-US" sz="1600" dirty="0">
                <a:solidFill>
                  <a:schemeClr val="accent1"/>
                </a:solidFill>
                <a:latin typeface="Barlow"/>
              </a:rPr>
              <a:t>Phoebe and Elara Agentic Agent Accelerators (as identified by </a:t>
            </a:r>
            <a:r>
              <a:rPr lang="en-US" sz="1600">
                <a:solidFill>
                  <a:schemeClr val="accent1"/>
                </a:solidFill>
                <a:latin typeface="Barlow"/>
              </a:rPr>
              <a:t>approved use cases) </a:t>
            </a:r>
            <a:endParaRPr lang="en-US" sz="1600">
              <a:solidFill>
                <a:schemeClr val="accent1"/>
              </a:solidFill>
              <a:latin typeface="Barlow" panose="00000500000000000000" pitchFamily="2" charset="0"/>
            </a:endParaRPr>
          </a:p>
          <a:p>
            <a:pPr marL="741680" lvl="1" indent="-285115">
              <a:buFont typeface="Courier New" panose="020B0604020202020204" pitchFamily="34" charset="0"/>
              <a:buChar char="o"/>
            </a:pPr>
            <a:r>
              <a:rPr lang="en-US" sz="1600">
                <a:solidFill>
                  <a:schemeClr val="accent1"/>
                </a:solidFill>
                <a:latin typeface="Barlow"/>
              </a:rPr>
              <a:t>Workshop next week</a:t>
            </a:r>
            <a:endParaRPr lang="en-US" sz="1600" dirty="0">
              <a:solidFill>
                <a:schemeClr val="accent1"/>
              </a:solidFill>
              <a:latin typeface="Barlow"/>
            </a:endParaRPr>
          </a:p>
          <a:p>
            <a:pPr marL="285115" indent="-285115">
              <a:buFont typeface="Arial" panose="020B0604020202020204" pitchFamily="34" charset="0"/>
              <a:buChar char="•"/>
            </a:pPr>
            <a:r>
              <a:rPr lang="en-US" sz="1600" dirty="0">
                <a:solidFill>
                  <a:schemeClr val="accent1"/>
                </a:solidFill>
                <a:latin typeface="Barlow"/>
              </a:rPr>
              <a:t>ITSM Now Assist deployment in sub-production environment for POC testing</a:t>
            </a:r>
          </a:p>
          <a:p>
            <a:pPr marL="741680" lvl="1" indent="-285115">
              <a:buFont typeface="Courier New" panose="020B0604020202020204" pitchFamily="34" charset="0"/>
              <a:buChar char="o"/>
            </a:pPr>
            <a:endParaRPr lang="en-US" sz="1600" dirty="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a:p>
            <a:pPr marL="285115" indent="-285115">
              <a:buFont typeface="Arial" panose="020B0604020202020204" pitchFamily="34" charset="0"/>
              <a:buChar char="•"/>
            </a:pPr>
            <a:endParaRPr lang="en-US" sz="1600">
              <a:solidFill>
                <a:schemeClr val="accent1"/>
              </a:solidFill>
              <a:latin typeface="Barlow" panose="00000500000000000000" pitchFamily="2" charset="0"/>
            </a:endParaRPr>
          </a:p>
        </p:txBody>
      </p:sp>
    </p:spTree>
    <p:extLst>
      <p:ext uri="{BB962C8B-B14F-4D97-AF65-F5344CB8AC3E}">
        <p14:creationId xmlns:p14="http://schemas.microsoft.com/office/powerpoint/2010/main" val="281783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FB412-13AF-2DFA-76F8-88D9E50721C3}"/>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FD08372F-6C3F-6162-BA32-8C5E519CD579}"/>
              </a:ext>
            </a:extLst>
          </p:cNvPr>
          <p:cNvSpPr txBox="1">
            <a:spLocks/>
          </p:cNvSpPr>
          <p:nvPr/>
        </p:nvSpPr>
        <p:spPr>
          <a:xfrm>
            <a:off x="305431" y="267229"/>
            <a:ext cx="11515344" cy="673264"/>
          </a:xfrm>
          <a:prstGeom prst="rect">
            <a:avLst/>
          </a:prstGeom>
        </p:spPr>
        <p:txBody>
          <a:bodyPr lIns="91416" tIns="45708" rIns="91416" bIns="45708"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150" b="1">
                <a:solidFill>
                  <a:schemeClr val="accent1"/>
                </a:solidFill>
                <a:latin typeface="Century Gothic"/>
              </a:rPr>
              <a:t>Next Steps</a:t>
            </a:r>
            <a:endParaRPr lang="en-US" sz="3150" b="1" dirty="0">
              <a:solidFill>
                <a:schemeClr val="accent1"/>
              </a:solidFill>
              <a:latin typeface="Century Gothic"/>
            </a:endParaRPr>
          </a:p>
        </p:txBody>
      </p:sp>
      <p:sp>
        <p:nvSpPr>
          <p:cNvPr id="2" name="TextBox 1">
            <a:extLst>
              <a:ext uri="{FF2B5EF4-FFF2-40B4-BE49-F238E27FC236}">
                <a16:creationId xmlns:a16="http://schemas.microsoft.com/office/drawing/2014/main" id="{F68B56C2-B777-1351-F758-9C142A3513A3}"/>
              </a:ext>
            </a:extLst>
          </p:cNvPr>
          <p:cNvSpPr txBox="1"/>
          <p:nvPr/>
        </p:nvSpPr>
        <p:spPr>
          <a:xfrm>
            <a:off x="447558" y="1138516"/>
            <a:ext cx="10963910" cy="3670236"/>
          </a:xfrm>
          <a:prstGeom prst="rect">
            <a:avLst/>
          </a:prstGeom>
          <a:noFill/>
          <a:ln w="28575">
            <a:solidFill>
              <a:schemeClr val="accent1"/>
            </a:solidFill>
          </a:ln>
        </p:spPr>
        <p:txBody>
          <a:bodyPr wrap="square" lIns="91440" tIns="45720" rIns="91440" bIns="45720" rtlCol="0" anchor="t">
            <a:spAutoFit/>
          </a:bodyPr>
          <a:lstStyle/>
          <a:p>
            <a:endParaRPr lang="en-US" sz="1950" b="1" dirty="0">
              <a:solidFill>
                <a:schemeClr val="accent1"/>
              </a:solidFill>
              <a:latin typeface="Century Gothic"/>
            </a:endParaRPr>
          </a:p>
          <a:p>
            <a:pPr marL="457200" indent="-457200">
              <a:buAutoNum type="arabicPeriod"/>
            </a:pPr>
            <a:r>
              <a:rPr lang="en-US" sz="1950" b="1" dirty="0">
                <a:solidFill>
                  <a:schemeClr val="accent1"/>
                </a:solidFill>
                <a:latin typeface="Century Gothic"/>
              </a:rPr>
              <a:t>Coordinated instance and access plan</a:t>
            </a:r>
          </a:p>
          <a:p>
            <a:pPr marL="457200" indent="-457200">
              <a:buAutoNum type="arabicPeriod"/>
            </a:pPr>
            <a:r>
              <a:rPr lang="en-US" sz="1950" b="1" dirty="0">
                <a:solidFill>
                  <a:schemeClr val="accent1"/>
                </a:solidFill>
                <a:latin typeface="Century Gothic"/>
              </a:rPr>
              <a:t>Upcoming Workshops</a:t>
            </a:r>
            <a:endParaRPr lang="en-US" sz="1750" dirty="0">
              <a:solidFill>
                <a:schemeClr val="accent1"/>
              </a:solidFill>
              <a:latin typeface="Century Gothic"/>
              <a:cs typeface="Arial"/>
            </a:endParaRPr>
          </a:p>
          <a:p>
            <a:pPr marL="913765" lvl="1" indent="-457200">
              <a:buFont typeface="Courier New"/>
              <a:buChar char="o"/>
            </a:pPr>
            <a:r>
              <a:rPr lang="en-US" sz="1600" dirty="0">
                <a:solidFill>
                  <a:schemeClr val="accent1"/>
                </a:solidFill>
                <a:latin typeface="Century Gothic"/>
                <a:cs typeface="Arial"/>
              </a:rPr>
              <a:t>Value Realization Dashboard Deep Dive</a:t>
            </a:r>
          </a:p>
          <a:p>
            <a:pPr marL="913765" lvl="1" indent="-457200">
              <a:buFont typeface="Courier New"/>
              <a:buChar char="o"/>
            </a:pPr>
            <a:r>
              <a:rPr lang="en-US" sz="1600" dirty="0">
                <a:solidFill>
                  <a:schemeClr val="accent1"/>
                </a:solidFill>
                <a:latin typeface="Century Gothic"/>
                <a:cs typeface="Arial"/>
              </a:rPr>
              <a:t>Demoing Phoebe and Elara (NR Agents)</a:t>
            </a:r>
          </a:p>
          <a:p>
            <a:pPr marL="913765" lvl="1" indent="-457200">
              <a:buFont typeface="Courier New"/>
              <a:buChar char="o"/>
            </a:pPr>
            <a:r>
              <a:rPr lang="en-US" sz="1600" dirty="0">
                <a:solidFill>
                  <a:schemeClr val="accent1"/>
                </a:solidFill>
                <a:latin typeface="Century Gothic"/>
                <a:cs typeface="Arial"/>
              </a:rPr>
              <a:t>Integrations Evaluation and Recommendations </a:t>
            </a:r>
          </a:p>
          <a:p>
            <a:pPr marL="913765" lvl="1" indent="-457200">
              <a:buFont typeface="Courier New"/>
              <a:buChar char="o"/>
            </a:pPr>
            <a:r>
              <a:rPr lang="en-US" sz="1600" dirty="0">
                <a:solidFill>
                  <a:schemeClr val="accent1"/>
                </a:solidFill>
                <a:latin typeface="Century Gothic"/>
                <a:cs typeface="Arial"/>
              </a:rPr>
              <a:t>Stories refinement and sign off</a:t>
            </a:r>
          </a:p>
          <a:p>
            <a:pPr marL="913765" lvl="1" indent="-457200">
              <a:buFont typeface="Courier New"/>
              <a:buChar char="o"/>
            </a:pPr>
            <a:r>
              <a:rPr lang="en-US" sz="1600">
                <a:solidFill>
                  <a:schemeClr val="accent1"/>
                </a:solidFill>
                <a:latin typeface="Century Gothic"/>
                <a:cs typeface="Arial"/>
              </a:rPr>
              <a:t>Boeing AI Roadmap Maturation (</a:t>
            </a:r>
            <a:r>
              <a:rPr lang="en-US" sz="1600" b="1">
                <a:solidFill>
                  <a:schemeClr val="accent1"/>
                </a:solidFill>
                <a:latin typeface="Century Gothic"/>
                <a:cs typeface="Arial"/>
              </a:rPr>
              <a:t>schedule later</a:t>
            </a:r>
            <a:r>
              <a:rPr lang="en-US" sz="1600">
                <a:solidFill>
                  <a:schemeClr val="accent1"/>
                </a:solidFill>
                <a:latin typeface="Century Gothic"/>
                <a:cs typeface="Arial"/>
              </a:rPr>
              <a:t>)</a:t>
            </a:r>
          </a:p>
          <a:p>
            <a:pPr marL="457200" indent="-457200">
              <a:buFontTx/>
              <a:buAutoNum type="arabicPeriod"/>
            </a:pPr>
            <a:r>
              <a:rPr lang="en-US" sz="1950" b="1" dirty="0">
                <a:solidFill>
                  <a:schemeClr val="accent1"/>
                </a:solidFill>
                <a:latin typeface="Century Gothic"/>
                <a:cs typeface="Arial"/>
              </a:rPr>
              <a:t>Create outstanding stories based on approved configuration</a:t>
            </a:r>
          </a:p>
          <a:p>
            <a:pPr marL="457200" indent="-457200">
              <a:buFontTx/>
              <a:buAutoNum type="arabicPeriod"/>
            </a:pPr>
            <a:r>
              <a:rPr lang="en-US" sz="1950" b="1" dirty="0">
                <a:solidFill>
                  <a:schemeClr val="accent1"/>
                </a:solidFill>
                <a:latin typeface="Century Gothic"/>
                <a:cs typeface="Arial"/>
              </a:rPr>
              <a:t>Review stories and provide feedback or acceptance of stories</a:t>
            </a:r>
          </a:p>
          <a:p>
            <a:pPr marL="457200" indent="-457200">
              <a:buFontTx/>
              <a:buAutoNum type="arabicPeriod"/>
            </a:pPr>
            <a:r>
              <a:rPr lang="en-US" sz="1950" b="1" dirty="0">
                <a:solidFill>
                  <a:schemeClr val="accent1"/>
                </a:solidFill>
                <a:latin typeface="Century Gothic"/>
                <a:cs typeface="Arial"/>
              </a:rPr>
              <a:t>Configuration can begin</a:t>
            </a:r>
          </a:p>
          <a:p>
            <a:endParaRPr lang="en-US" sz="1950" b="1" dirty="0">
              <a:solidFill>
                <a:schemeClr val="accent1"/>
              </a:solidFill>
              <a:latin typeface="Century Gothic"/>
              <a:cs typeface="Arial"/>
            </a:endParaRPr>
          </a:p>
          <a:p>
            <a:pPr marL="285115" indent="-285115">
              <a:buFontTx/>
              <a:buAutoNum type="arabicPeriod"/>
            </a:pPr>
            <a:endParaRPr lang="en-US" sz="1600">
              <a:solidFill>
                <a:schemeClr val="accent1"/>
              </a:solidFill>
              <a:latin typeface="Barlow" panose="00000500000000000000" pitchFamily="2" charset="0"/>
              <a:cs typeface="Arial"/>
            </a:endParaRPr>
          </a:p>
        </p:txBody>
      </p:sp>
    </p:spTree>
    <p:extLst>
      <p:ext uri="{BB962C8B-B14F-4D97-AF65-F5344CB8AC3E}">
        <p14:creationId xmlns:p14="http://schemas.microsoft.com/office/powerpoint/2010/main" val="1001609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group of people clapping&#10;&#10;Description automatically generated with medium confidence">
            <a:extLst>
              <a:ext uri="{FF2B5EF4-FFF2-40B4-BE49-F238E27FC236}">
                <a16:creationId xmlns:a16="http://schemas.microsoft.com/office/drawing/2014/main" id="{194A4FEC-34E6-F0F2-0E07-E011FBD8D316}"/>
              </a:ext>
            </a:extLst>
          </p:cNvPr>
          <p:cNvPicPr>
            <a:picLocks noGrp="1" noChangeAspect="1"/>
          </p:cNvPicPr>
          <p:nvPr>
            <p:ph type="pic" idx="1"/>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06875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6E53BF7-8C50-662B-745D-77E313584765}"/>
              </a:ext>
            </a:extLst>
          </p:cNvPr>
          <p:cNvSpPr>
            <a:spLocks noGrp="1"/>
          </p:cNvSpPr>
          <p:nvPr>
            <p:ph type="body" sz="quarter" idx="18"/>
          </p:nvPr>
        </p:nvSpPr>
        <p:spPr/>
        <p:txBody>
          <a:bodyPr/>
          <a:lstStyle/>
          <a:p>
            <a:r>
              <a:rPr lang="en-US" dirty="0">
                <a:latin typeface="Barlow" panose="00000500000000000000" pitchFamily="2" charset="0"/>
              </a:rPr>
              <a:t>Current State Assessment</a:t>
            </a:r>
          </a:p>
        </p:txBody>
      </p:sp>
      <p:sp>
        <p:nvSpPr>
          <p:cNvPr id="19" name="Text Placeholder 18">
            <a:extLst>
              <a:ext uri="{FF2B5EF4-FFF2-40B4-BE49-F238E27FC236}">
                <a16:creationId xmlns:a16="http://schemas.microsoft.com/office/drawing/2014/main" id="{621D198D-E127-AD35-5BA0-A6A1F26EA48D}"/>
              </a:ext>
            </a:extLst>
          </p:cNvPr>
          <p:cNvSpPr>
            <a:spLocks noGrp="1"/>
          </p:cNvSpPr>
          <p:nvPr>
            <p:ph type="body" sz="quarter" idx="19"/>
          </p:nvPr>
        </p:nvSpPr>
        <p:spPr/>
        <p:txBody>
          <a:bodyPr/>
          <a:lstStyle/>
          <a:p>
            <a:r>
              <a:rPr lang="en-US" dirty="0">
                <a:latin typeface="Barlow" panose="00000500000000000000" pitchFamily="2" charset="0"/>
              </a:rPr>
              <a:t>End User Experience (Portal/ Self Service)</a:t>
            </a:r>
          </a:p>
        </p:txBody>
      </p:sp>
      <p:sp>
        <p:nvSpPr>
          <p:cNvPr id="20" name="Text Placeholder 19">
            <a:extLst>
              <a:ext uri="{FF2B5EF4-FFF2-40B4-BE49-F238E27FC236}">
                <a16:creationId xmlns:a16="http://schemas.microsoft.com/office/drawing/2014/main" id="{8651CDA5-EE81-368B-58ED-7C071B2D4181}"/>
              </a:ext>
            </a:extLst>
          </p:cNvPr>
          <p:cNvSpPr>
            <a:spLocks noGrp="1"/>
          </p:cNvSpPr>
          <p:nvPr>
            <p:ph type="body" sz="quarter" idx="20"/>
          </p:nvPr>
        </p:nvSpPr>
        <p:spPr>
          <a:xfrm>
            <a:off x="983362" y="2500847"/>
            <a:ext cx="2285406" cy="1364787"/>
          </a:xfrm>
        </p:spPr>
        <p:txBody>
          <a:bodyPr>
            <a:normAutofit fontScale="40000" lnSpcReduction="20000"/>
          </a:bodyPr>
          <a:lstStyle/>
          <a:p>
            <a:pPr marL="171399" indent="-171399">
              <a:buFont typeface="Arial" panose="020B0604020202020204" pitchFamily="34" charset="0"/>
              <a:buChar char="•"/>
            </a:pPr>
            <a:r>
              <a:rPr lang="en-US" sz="2099" dirty="0">
                <a:solidFill>
                  <a:srgbClr val="000000"/>
                </a:solidFill>
                <a:latin typeface="Barlow" panose="00000500000000000000" pitchFamily="2" charset="0"/>
              </a:rPr>
              <a:t>Disparate portals exist, leading to fragmented user experience and disconnected fulfillment.  </a:t>
            </a:r>
          </a:p>
          <a:p>
            <a:pPr marL="171399" indent="-171399">
              <a:buFont typeface="Arial" panose="020B0604020202020204" pitchFamily="34" charset="0"/>
              <a:buChar char="•"/>
            </a:pPr>
            <a:r>
              <a:rPr lang="en-US" sz="2099" dirty="0">
                <a:solidFill>
                  <a:srgbClr val="000000"/>
                </a:solidFill>
                <a:latin typeface="Barlow" panose="00000500000000000000" pitchFamily="2" charset="0"/>
              </a:rPr>
              <a:t>Built on Service Portal, not yet on Employee Center. </a:t>
            </a:r>
          </a:p>
          <a:p>
            <a:pPr marL="171399" indent="-171399">
              <a:buFont typeface="Arial" panose="020B0604020202020204" pitchFamily="34" charset="0"/>
              <a:buChar char="•"/>
            </a:pPr>
            <a:r>
              <a:rPr lang="en-US" sz="2099" dirty="0">
                <a:solidFill>
                  <a:srgbClr val="000000"/>
                </a:solidFill>
                <a:latin typeface="Barlow" panose="00000500000000000000" pitchFamily="2" charset="0"/>
              </a:rPr>
              <a:t>End user experience is very fragmented, static and not cohesive. </a:t>
            </a:r>
          </a:p>
          <a:p>
            <a:pPr marL="171399" indent="-171399">
              <a:buFont typeface="Arial" panose="020B0604020202020204" pitchFamily="34" charset="0"/>
              <a:buChar char="•"/>
            </a:pPr>
            <a:endParaRPr lang="en-US" dirty="0">
              <a:solidFill>
                <a:srgbClr val="000000"/>
              </a:solidFill>
              <a:latin typeface="Barlow" panose="00000500000000000000" pitchFamily="2" charset="0"/>
            </a:endParaRPr>
          </a:p>
          <a:p>
            <a:pPr marL="171399" indent="-171399">
              <a:buFont typeface="Arial" panose="020B0604020202020204" pitchFamily="34" charset="0"/>
              <a:buChar char="•"/>
            </a:pPr>
            <a:endParaRPr lang="en-US" dirty="0">
              <a:solidFill>
                <a:srgbClr val="000000"/>
              </a:solidFill>
              <a:latin typeface="Barlow" panose="00000500000000000000" pitchFamily="2" charset="0"/>
            </a:endParaRPr>
          </a:p>
        </p:txBody>
      </p:sp>
      <p:sp>
        <p:nvSpPr>
          <p:cNvPr id="21" name="Text Placeholder 20">
            <a:extLst>
              <a:ext uri="{FF2B5EF4-FFF2-40B4-BE49-F238E27FC236}">
                <a16:creationId xmlns:a16="http://schemas.microsoft.com/office/drawing/2014/main" id="{729790CE-ED59-ED5F-0F26-69A790F7EEB9}"/>
              </a:ext>
            </a:extLst>
          </p:cNvPr>
          <p:cNvSpPr>
            <a:spLocks noGrp="1"/>
          </p:cNvSpPr>
          <p:nvPr>
            <p:ph type="body" sz="quarter" idx="21"/>
          </p:nvPr>
        </p:nvSpPr>
        <p:spPr/>
        <p:txBody>
          <a:bodyPr/>
          <a:lstStyle/>
          <a:p>
            <a:r>
              <a:rPr lang="en-US" dirty="0">
                <a:latin typeface="Barlow" panose="00000500000000000000" pitchFamily="2" charset="0"/>
              </a:rPr>
              <a:t>Service Catalog</a:t>
            </a:r>
          </a:p>
        </p:txBody>
      </p:sp>
      <p:sp>
        <p:nvSpPr>
          <p:cNvPr id="22" name="Text Placeholder 21">
            <a:extLst>
              <a:ext uri="{FF2B5EF4-FFF2-40B4-BE49-F238E27FC236}">
                <a16:creationId xmlns:a16="http://schemas.microsoft.com/office/drawing/2014/main" id="{FBF4F61B-9DEA-ACE8-5012-8A2BFDA69E24}"/>
              </a:ext>
            </a:extLst>
          </p:cNvPr>
          <p:cNvSpPr>
            <a:spLocks noGrp="1"/>
          </p:cNvSpPr>
          <p:nvPr>
            <p:ph type="body" sz="quarter" idx="23"/>
          </p:nvPr>
        </p:nvSpPr>
        <p:spPr/>
        <p:txBody>
          <a:bodyPr/>
          <a:lstStyle/>
          <a:p>
            <a:r>
              <a:rPr lang="en-US" dirty="0">
                <a:latin typeface="Barlow" panose="00000500000000000000" pitchFamily="2" charset="0"/>
              </a:rPr>
              <a:t>Knowledge Management</a:t>
            </a:r>
          </a:p>
          <a:p>
            <a:endParaRPr lang="en-US" dirty="0">
              <a:latin typeface="Barlow" panose="00000500000000000000" pitchFamily="2" charset="0"/>
            </a:endParaRPr>
          </a:p>
        </p:txBody>
      </p:sp>
      <p:sp>
        <p:nvSpPr>
          <p:cNvPr id="23" name="Text Placeholder 22">
            <a:extLst>
              <a:ext uri="{FF2B5EF4-FFF2-40B4-BE49-F238E27FC236}">
                <a16:creationId xmlns:a16="http://schemas.microsoft.com/office/drawing/2014/main" id="{51FC06A1-7DF5-EB47-F325-58FD796C0B8D}"/>
              </a:ext>
            </a:extLst>
          </p:cNvPr>
          <p:cNvSpPr>
            <a:spLocks noGrp="1"/>
          </p:cNvSpPr>
          <p:nvPr>
            <p:ph type="body" sz="quarter" idx="25"/>
          </p:nvPr>
        </p:nvSpPr>
        <p:spPr/>
        <p:txBody>
          <a:bodyPr/>
          <a:lstStyle/>
          <a:p>
            <a:r>
              <a:rPr lang="en-US" dirty="0">
                <a:latin typeface="Barlow" panose="00000500000000000000" pitchFamily="2" charset="0"/>
              </a:rPr>
              <a:t>Enterprise Helpdesk</a:t>
            </a:r>
          </a:p>
          <a:p>
            <a:endParaRPr lang="en-US" dirty="0">
              <a:latin typeface="Barlow" panose="00000500000000000000" pitchFamily="2" charset="0"/>
            </a:endParaRPr>
          </a:p>
        </p:txBody>
      </p:sp>
      <p:sp>
        <p:nvSpPr>
          <p:cNvPr id="9" name="Text Placeholder 8">
            <a:extLst>
              <a:ext uri="{FF2B5EF4-FFF2-40B4-BE49-F238E27FC236}">
                <a16:creationId xmlns:a16="http://schemas.microsoft.com/office/drawing/2014/main" id="{A48659B3-1069-6E52-0B45-AD40FDFDE254}"/>
              </a:ext>
            </a:extLst>
          </p:cNvPr>
          <p:cNvSpPr>
            <a:spLocks noGrp="1"/>
          </p:cNvSpPr>
          <p:nvPr>
            <p:ph type="body" sz="quarter" idx="27"/>
          </p:nvPr>
        </p:nvSpPr>
        <p:spPr/>
        <p:txBody>
          <a:bodyPr/>
          <a:lstStyle/>
          <a:p>
            <a:r>
              <a:rPr lang="en-US" sz="1400" dirty="0">
                <a:latin typeface="Barlow" panose="00000500000000000000" pitchFamily="2" charset="0"/>
              </a:rPr>
              <a:t>Incident and Major Incident Management</a:t>
            </a:r>
          </a:p>
        </p:txBody>
      </p:sp>
      <p:sp>
        <p:nvSpPr>
          <p:cNvPr id="10" name="Text Placeholder 9">
            <a:extLst>
              <a:ext uri="{FF2B5EF4-FFF2-40B4-BE49-F238E27FC236}">
                <a16:creationId xmlns:a16="http://schemas.microsoft.com/office/drawing/2014/main" id="{4A9D1221-5DC5-C550-16BF-89C3FA2CB174}"/>
              </a:ext>
            </a:extLst>
          </p:cNvPr>
          <p:cNvSpPr>
            <a:spLocks noGrp="1"/>
          </p:cNvSpPr>
          <p:nvPr>
            <p:ph type="body" sz="quarter" idx="29"/>
          </p:nvPr>
        </p:nvSpPr>
        <p:spPr/>
        <p:txBody>
          <a:bodyPr/>
          <a:lstStyle/>
          <a:p>
            <a:r>
              <a:rPr lang="en-US" sz="1600" dirty="0">
                <a:latin typeface="Barlow" panose="00000500000000000000" pitchFamily="2" charset="0"/>
              </a:rPr>
              <a:t>Change Management</a:t>
            </a:r>
          </a:p>
        </p:txBody>
      </p:sp>
      <p:sp>
        <p:nvSpPr>
          <p:cNvPr id="11" name="Text Placeholder 10">
            <a:extLst>
              <a:ext uri="{FF2B5EF4-FFF2-40B4-BE49-F238E27FC236}">
                <a16:creationId xmlns:a16="http://schemas.microsoft.com/office/drawing/2014/main" id="{76A3995B-9323-FB37-C0BC-3A9DAE53E4DC}"/>
              </a:ext>
            </a:extLst>
          </p:cNvPr>
          <p:cNvSpPr>
            <a:spLocks noGrp="1"/>
          </p:cNvSpPr>
          <p:nvPr>
            <p:ph type="body" sz="quarter" idx="31"/>
          </p:nvPr>
        </p:nvSpPr>
        <p:spPr/>
        <p:txBody>
          <a:bodyPr/>
          <a:lstStyle/>
          <a:p>
            <a:r>
              <a:rPr lang="en-US" sz="1600" dirty="0">
                <a:latin typeface="Barlow" panose="00000500000000000000" pitchFamily="2" charset="0"/>
              </a:rPr>
              <a:t>Problem Management</a:t>
            </a:r>
          </a:p>
        </p:txBody>
      </p:sp>
      <p:sp>
        <p:nvSpPr>
          <p:cNvPr id="12" name="Text Placeholder 11">
            <a:extLst>
              <a:ext uri="{FF2B5EF4-FFF2-40B4-BE49-F238E27FC236}">
                <a16:creationId xmlns:a16="http://schemas.microsoft.com/office/drawing/2014/main" id="{44A7234E-2927-90C2-478B-1BC9A7DF4A81}"/>
              </a:ext>
            </a:extLst>
          </p:cNvPr>
          <p:cNvSpPr>
            <a:spLocks noGrp="1"/>
          </p:cNvSpPr>
          <p:nvPr>
            <p:ph type="body" sz="quarter" idx="33"/>
          </p:nvPr>
        </p:nvSpPr>
        <p:spPr/>
        <p:txBody>
          <a:bodyPr/>
          <a:lstStyle/>
          <a:p>
            <a:r>
              <a:rPr lang="en-US" sz="1600" dirty="0">
                <a:latin typeface="Barlow" panose="00000500000000000000" pitchFamily="2" charset="0"/>
              </a:rPr>
              <a:t>Intake and Release Management</a:t>
            </a:r>
          </a:p>
        </p:txBody>
      </p:sp>
      <p:sp>
        <p:nvSpPr>
          <p:cNvPr id="2" name="Title 1">
            <a:extLst>
              <a:ext uri="{FF2B5EF4-FFF2-40B4-BE49-F238E27FC236}">
                <a16:creationId xmlns:a16="http://schemas.microsoft.com/office/drawing/2014/main" id="{033D8892-57FA-0737-8734-CC8C1E8ED800}"/>
              </a:ext>
            </a:extLst>
          </p:cNvPr>
          <p:cNvSpPr>
            <a:spLocks noGrp="1"/>
          </p:cNvSpPr>
          <p:nvPr>
            <p:ph type="title"/>
          </p:nvPr>
        </p:nvSpPr>
        <p:spPr/>
        <p:txBody>
          <a:bodyPr/>
          <a:lstStyle/>
          <a:p>
            <a:r>
              <a:rPr lang="en-US" dirty="0">
                <a:latin typeface="Barlow" panose="00000500000000000000" pitchFamily="2" charset="0"/>
              </a:rPr>
              <a:t>ITSM Assessment Areas and Maturity</a:t>
            </a:r>
          </a:p>
        </p:txBody>
      </p:sp>
      <p:sp>
        <p:nvSpPr>
          <p:cNvPr id="13" name="Text Placeholder 12">
            <a:extLst>
              <a:ext uri="{FF2B5EF4-FFF2-40B4-BE49-F238E27FC236}">
                <a16:creationId xmlns:a16="http://schemas.microsoft.com/office/drawing/2014/main" id="{70FD82ED-D2A2-AEC2-AB50-4A63DF7BF534}"/>
              </a:ext>
            </a:extLst>
          </p:cNvPr>
          <p:cNvSpPr>
            <a:spLocks noGrp="1"/>
          </p:cNvSpPr>
          <p:nvPr>
            <p:ph type="body" sz="quarter" idx="35"/>
          </p:nvPr>
        </p:nvSpPr>
        <p:spPr>
          <a:xfrm>
            <a:off x="481435" y="2917690"/>
            <a:ext cx="457080" cy="531101"/>
          </a:xfrm>
        </p:spPr>
        <p:txBody>
          <a:bodyPr/>
          <a:lstStyle/>
          <a:p>
            <a:r>
              <a:rPr lang="en-US" sz="2799" b="1" dirty="0">
                <a:latin typeface="Barlow" panose="00000500000000000000" pitchFamily="2" charset="0"/>
              </a:rPr>
              <a:t>2</a:t>
            </a:r>
          </a:p>
        </p:txBody>
      </p:sp>
      <p:sp>
        <p:nvSpPr>
          <p:cNvPr id="24" name="Text Placeholder 23">
            <a:extLst>
              <a:ext uri="{FF2B5EF4-FFF2-40B4-BE49-F238E27FC236}">
                <a16:creationId xmlns:a16="http://schemas.microsoft.com/office/drawing/2014/main" id="{A4204889-10C5-A6D4-7FBB-04457D44A2F2}"/>
              </a:ext>
            </a:extLst>
          </p:cNvPr>
          <p:cNvSpPr>
            <a:spLocks noGrp="1"/>
          </p:cNvSpPr>
          <p:nvPr>
            <p:ph type="body" sz="quarter" idx="36"/>
          </p:nvPr>
        </p:nvSpPr>
        <p:spPr>
          <a:xfrm>
            <a:off x="3317639" y="2932386"/>
            <a:ext cx="447271" cy="501707"/>
          </a:xfrm>
        </p:spPr>
        <p:txBody>
          <a:bodyPr vert="horz" lIns="0" tIns="0" rIns="0" bIns="0" rtlCol="0" anchor="t">
            <a:noAutofit/>
          </a:bodyPr>
          <a:lstStyle/>
          <a:p>
            <a:r>
              <a:rPr lang="en-US" sz="2399" b="1" dirty="0">
                <a:latin typeface="Barlow" panose="00000500000000000000" pitchFamily="2" charset="0"/>
              </a:rPr>
              <a:t>4/1</a:t>
            </a:r>
          </a:p>
        </p:txBody>
      </p:sp>
      <p:sp>
        <p:nvSpPr>
          <p:cNvPr id="25" name="Text Placeholder 24">
            <a:extLst>
              <a:ext uri="{FF2B5EF4-FFF2-40B4-BE49-F238E27FC236}">
                <a16:creationId xmlns:a16="http://schemas.microsoft.com/office/drawing/2014/main" id="{3ECA0B92-AD55-0497-F4EE-7CC53E98EF28}"/>
              </a:ext>
            </a:extLst>
          </p:cNvPr>
          <p:cNvSpPr>
            <a:spLocks noGrp="1"/>
          </p:cNvSpPr>
          <p:nvPr>
            <p:ph type="body" sz="quarter" idx="37"/>
          </p:nvPr>
        </p:nvSpPr>
        <p:spPr>
          <a:xfrm>
            <a:off x="6078375" y="2903562"/>
            <a:ext cx="462897" cy="559354"/>
          </a:xfrm>
        </p:spPr>
        <p:txBody>
          <a:bodyPr/>
          <a:lstStyle/>
          <a:p>
            <a:r>
              <a:rPr lang="en-US" sz="2799" b="1" dirty="0">
                <a:latin typeface="Barlow" panose="00000500000000000000" pitchFamily="2" charset="0"/>
              </a:rPr>
              <a:t>4</a:t>
            </a:r>
          </a:p>
        </p:txBody>
      </p:sp>
      <p:sp>
        <p:nvSpPr>
          <p:cNvPr id="26" name="Text Placeholder 25">
            <a:extLst>
              <a:ext uri="{FF2B5EF4-FFF2-40B4-BE49-F238E27FC236}">
                <a16:creationId xmlns:a16="http://schemas.microsoft.com/office/drawing/2014/main" id="{2EA69CA5-D337-8984-426A-7438507E4FE0}"/>
              </a:ext>
            </a:extLst>
          </p:cNvPr>
          <p:cNvSpPr>
            <a:spLocks noGrp="1"/>
          </p:cNvSpPr>
          <p:nvPr>
            <p:ph type="body" sz="quarter" idx="38"/>
          </p:nvPr>
        </p:nvSpPr>
        <p:spPr>
          <a:xfrm>
            <a:off x="8869099" y="2894709"/>
            <a:ext cx="441512" cy="577063"/>
          </a:xfrm>
        </p:spPr>
        <p:txBody>
          <a:bodyPr/>
          <a:lstStyle/>
          <a:p>
            <a:r>
              <a:rPr lang="en-US" sz="2799" b="1" dirty="0">
                <a:latin typeface="Barlow" panose="00000500000000000000" pitchFamily="2" charset="0"/>
              </a:rPr>
              <a:t>2</a:t>
            </a:r>
          </a:p>
        </p:txBody>
      </p:sp>
      <p:sp>
        <p:nvSpPr>
          <p:cNvPr id="27" name="Text Placeholder 26">
            <a:extLst>
              <a:ext uri="{FF2B5EF4-FFF2-40B4-BE49-F238E27FC236}">
                <a16:creationId xmlns:a16="http://schemas.microsoft.com/office/drawing/2014/main" id="{AB468C18-E11A-F4FC-DD6C-26057B5F90EB}"/>
              </a:ext>
            </a:extLst>
          </p:cNvPr>
          <p:cNvSpPr>
            <a:spLocks noGrp="1"/>
          </p:cNvSpPr>
          <p:nvPr>
            <p:ph type="body" sz="quarter" idx="39"/>
          </p:nvPr>
        </p:nvSpPr>
        <p:spPr>
          <a:xfrm>
            <a:off x="591838" y="5256706"/>
            <a:ext cx="446090" cy="449581"/>
          </a:xfrm>
        </p:spPr>
        <p:txBody>
          <a:bodyPr vert="horz" lIns="0" tIns="0" rIns="0" bIns="0" rtlCol="0" anchor="t">
            <a:noAutofit/>
          </a:bodyPr>
          <a:lstStyle/>
          <a:p>
            <a:r>
              <a:rPr lang="en-US" sz="2799" b="1" dirty="0">
                <a:latin typeface="Barlow" panose="00000500000000000000" pitchFamily="2" charset="0"/>
              </a:rPr>
              <a:t>3/ </a:t>
            </a:r>
            <a:r>
              <a:rPr lang="en-US" sz="2399" b="1" dirty="0">
                <a:latin typeface="Barlow" panose="00000500000000000000" pitchFamily="2" charset="0"/>
              </a:rPr>
              <a:t>3.5</a:t>
            </a:r>
            <a:endParaRPr lang="en-US" sz="2799" b="1" dirty="0">
              <a:latin typeface="Barlow" panose="00000500000000000000" pitchFamily="2" charset="0"/>
            </a:endParaRPr>
          </a:p>
        </p:txBody>
      </p:sp>
      <p:sp>
        <p:nvSpPr>
          <p:cNvPr id="28" name="Text Placeholder 27">
            <a:extLst>
              <a:ext uri="{FF2B5EF4-FFF2-40B4-BE49-F238E27FC236}">
                <a16:creationId xmlns:a16="http://schemas.microsoft.com/office/drawing/2014/main" id="{8D48A02C-8662-F6AB-055B-0D23B123323C}"/>
              </a:ext>
            </a:extLst>
          </p:cNvPr>
          <p:cNvSpPr>
            <a:spLocks noGrp="1"/>
          </p:cNvSpPr>
          <p:nvPr>
            <p:ph type="body" sz="quarter" idx="40"/>
          </p:nvPr>
        </p:nvSpPr>
        <p:spPr>
          <a:xfrm>
            <a:off x="3368839" y="5230643"/>
            <a:ext cx="433535" cy="501707"/>
          </a:xfrm>
        </p:spPr>
        <p:txBody>
          <a:bodyPr vert="horz" lIns="0" tIns="0" rIns="0" bIns="0" rtlCol="0" anchor="t">
            <a:noAutofit/>
          </a:bodyPr>
          <a:lstStyle/>
          <a:p>
            <a:r>
              <a:rPr lang="en-US" sz="2799" b="1" dirty="0">
                <a:latin typeface="Barlow" panose="00000500000000000000" pitchFamily="2" charset="0"/>
              </a:rPr>
              <a:t>2</a:t>
            </a:r>
          </a:p>
        </p:txBody>
      </p:sp>
      <p:sp>
        <p:nvSpPr>
          <p:cNvPr id="29" name="Text Placeholder 28">
            <a:extLst>
              <a:ext uri="{FF2B5EF4-FFF2-40B4-BE49-F238E27FC236}">
                <a16:creationId xmlns:a16="http://schemas.microsoft.com/office/drawing/2014/main" id="{D06F259E-8579-4173-1784-C99A99249B57}"/>
              </a:ext>
            </a:extLst>
          </p:cNvPr>
          <p:cNvSpPr>
            <a:spLocks noGrp="1"/>
          </p:cNvSpPr>
          <p:nvPr>
            <p:ph type="body" sz="quarter" idx="41"/>
          </p:nvPr>
        </p:nvSpPr>
        <p:spPr>
          <a:xfrm>
            <a:off x="6095880" y="5249729"/>
            <a:ext cx="446091" cy="463536"/>
          </a:xfrm>
        </p:spPr>
        <p:txBody>
          <a:bodyPr/>
          <a:lstStyle/>
          <a:p>
            <a:r>
              <a:rPr lang="en-US" sz="2799" b="1" dirty="0">
                <a:latin typeface="Barlow" panose="00000500000000000000" pitchFamily="2" charset="0"/>
              </a:rPr>
              <a:t>2</a:t>
            </a:r>
          </a:p>
        </p:txBody>
      </p:sp>
      <p:sp>
        <p:nvSpPr>
          <p:cNvPr id="30" name="Text Placeholder 29">
            <a:extLst>
              <a:ext uri="{FF2B5EF4-FFF2-40B4-BE49-F238E27FC236}">
                <a16:creationId xmlns:a16="http://schemas.microsoft.com/office/drawing/2014/main" id="{D6BCB86A-EA24-DA8D-846A-E061AF74DF56}"/>
              </a:ext>
            </a:extLst>
          </p:cNvPr>
          <p:cNvSpPr>
            <a:spLocks noGrp="1"/>
          </p:cNvSpPr>
          <p:nvPr>
            <p:ph type="body" sz="quarter" idx="42"/>
          </p:nvPr>
        </p:nvSpPr>
        <p:spPr>
          <a:xfrm>
            <a:off x="8852588" y="5249729"/>
            <a:ext cx="430522" cy="463536"/>
          </a:xfrm>
        </p:spPr>
        <p:txBody>
          <a:bodyPr/>
          <a:lstStyle/>
          <a:p>
            <a:r>
              <a:rPr lang="en-US" sz="2799" b="1" dirty="0">
                <a:latin typeface="Barlow" panose="00000500000000000000" pitchFamily="2" charset="0"/>
              </a:rPr>
              <a:t>3</a:t>
            </a:r>
          </a:p>
        </p:txBody>
      </p:sp>
      <p:sp>
        <p:nvSpPr>
          <p:cNvPr id="31" name="Text Placeholder 30">
            <a:extLst>
              <a:ext uri="{FF2B5EF4-FFF2-40B4-BE49-F238E27FC236}">
                <a16:creationId xmlns:a16="http://schemas.microsoft.com/office/drawing/2014/main" id="{BE3FD22E-979A-9ECF-125B-E89A2E5E617D}"/>
              </a:ext>
            </a:extLst>
          </p:cNvPr>
          <p:cNvSpPr>
            <a:spLocks noGrp="1"/>
          </p:cNvSpPr>
          <p:nvPr>
            <p:ph type="body" sz="quarter" idx="43"/>
          </p:nvPr>
        </p:nvSpPr>
        <p:spPr>
          <a:xfrm>
            <a:off x="3773252" y="2500847"/>
            <a:ext cx="2285406" cy="1364787"/>
          </a:xfrm>
        </p:spPr>
        <p:txBody>
          <a:bodyPr>
            <a:normAutofit fontScale="85000" lnSpcReduction="10000"/>
          </a:bodyPr>
          <a:lstStyle/>
          <a:p>
            <a:pPr marL="171399" indent="-171399">
              <a:buFont typeface="Arial" panose="020B0604020202020204" pitchFamily="34" charset="0"/>
              <a:buChar char="•"/>
            </a:pPr>
            <a:r>
              <a:rPr lang="en-US" dirty="0">
                <a:solidFill>
                  <a:srgbClr val="000000"/>
                </a:solidFill>
                <a:latin typeface="Barlow" panose="00000500000000000000" pitchFamily="2" charset="0"/>
              </a:rPr>
              <a:t>Service Catalog Management process oversight is mature. </a:t>
            </a:r>
          </a:p>
          <a:p>
            <a:pPr marL="171399" indent="-171399">
              <a:buFont typeface="Arial" panose="020B0604020202020204" pitchFamily="34" charset="0"/>
              <a:buChar char="•"/>
            </a:pPr>
            <a:r>
              <a:rPr lang="en-US" dirty="0">
                <a:solidFill>
                  <a:srgbClr val="000000"/>
                </a:solidFill>
                <a:latin typeface="Barlow" panose="00000500000000000000" pitchFamily="2" charset="0"/>
              </a:rPr>
              <a:t>User experience and consumption of the catalog items for self-service/ support requests can be matured. </a:t>
            </a:r>
          </a:p>
        </p:txBody>
      </p:sp>
      <p:sp>
        <p:nvSpPr>
          <p:cNvPr id="32" name="Text Placeholder 31">
            <a:extLst>
              <a:ext uri="{FF2B5EF4-FFF2-40B4-BE49-F238E27FC236}">
                <a16:creationId xmlns:a16="http://schemas.microsoft.com/office/drawing/2014/main" id="{C2AA6C09-C811-54CE-8C6E-65EA9E9126A4}"/>
              </a:ext>
            </a:extLst>
          </p:cNvPr>
          <p:cNvSpPr>
            <a:spLocks noGrp="1"/>
          </p:cNvSpPr>
          <p:nvPr>
            <p:ph type="body" sz="quarter" idx="44"/>
          </p:nvPr>
        </p:nvSpPr>
        <p:spPr>
          <a:xfrm>
            <a:off x="6563142" y="2500847"/>
            <a:ext cx="2285406" cy="1364787"/>
          </a:xfrm>
        </p:spPr>
        <p:txBody>
          <a:bodyPr vert="horz" lIns="0" tIns="91416" rIns="182832" bIns="0" rtlCol="0" anchor="t">
            <a:normAutofit fontScale="77500" lnSpcReduction="20000"/>
          </a:bodyPr>
          <a:lstStyle/>
          <a:p>
            <a:pPr marL="171399" indent="-171399">
              <a:buChar char="•"/>
            </a:pPr>
            <a:r>
              <a:rPr lang="en-US" dirty="0">
                <a:solidFill>
                  <a:srgbClr val="000000"/>
                </a:solidFill>
                <a:latin typeface="Barlow" panose="00000500000000000000" pitchFamily="2" charset="0"/>
              </a:rPr>
              <a:t> Boeing’s Knowledge Management is highly mature and formalized</a:t>
            </a:r>
          </a:p>
          <a:p>
            <a:pPr marL="171399" indent="-171399">
              <a:buChar char="•"/>
            </a:pPr>
            <a:r>
              <a:rPr lang="en-US" dirty="0">
                <a:solidFill>
                  <a:srgbClr val="000000"/>
                </a:solidFill>
                <a:latin typeface="Barlow" panose="00000500000000000000" pitchFamily="2" charset="0"/>
              </a:rPr>
              <a:t>There are around 11,000 IT knowledge articles in the system, indicating a vast repository that covers a wide array of topics – a strength for self-service and support</a:t>
            </a:r>
          </a:p>
        </p:txBody>
      </p:sp>
      <p:sp>
        <p:nvSpPr>
          <p:cNvPr id="33" name="Text Placeholder 32">
            <a:extLst>
              <a:ext uri="{FF2B5EF4-FFF2-40B4-BE49-F238E27FC236}">
                <a16:creationId xmlns:a16="http://schemas.microsoft.com/office/drawing/2014/main" id="{12D32313-3B39-5E22-54FB-518EB59C42F9}"/>
              </a:ext>
            </a:extLst>
          </p:cNvPr>
          <p:cNvSpPr>
            <a:spLocks noGrp="1"/>
          </p:cNvSpPr>
          <p:nvPr>
            <p:ph type="body" sz="quarter" idx="45"/>
          </p:nvPr>
        </p:nvSpPr>
        <p:spPr>
          <a:xfrm>
            <a:off x="9353031" y="2500847"/>
            <a:ext cx="2285406" cy="1364787"/>
          </a:xfrm>
        </p:spPr>
        <p:txBody>
          <a:bodyPr>
            <a:normAutofit fontScale="77500" lnSpcReduction="20000"/>
          </a:bodyPr>
          <a:lstStyle/>
          <a:p>
            <a:pPr marL="171399" indent="-171399">
              <a:buFont typeface="Arial" panose="020B0604020202020204" pitchFamily="34" charset="0"/>
              <a:buChar char="•"/>
            </a:pPr>
            <a:r>
              <a:rPr lang="en-US" dirty="0">
                <a:solidFill>
                  <a:srgbClr val="000000"/>
                </a:solidFill>
                <a:latin typeface="Barlow" panose="00000500000000000000" pitchFamily="2" charset="0"/>
              </a:rPr>
              <a:t>EHD supports multiple channels</a:t>
            </a:r>
          </a:p>
          <a:p>
            <a:pPr marL="171399" indent="-171399">
              <a:buFont typeface="Arial" panose="020B0604020202020204" pitchFamily="34" charset="0"/>
              <a:buChar char="•"/>
            </a:pPr>
            <a:r>
              <a:rPr lang="en-US" dirty="0">
                <a:solidFill>
                  <a:srgbClr val="000000"/>
                </a:solidFill>
                <a:latin typeface="Barlow" panose="00000500000000000000" pitchFamily="2" charset="0"/>
              </a:rPr>
              <a:t>Improvements are limited by fulfiller UI being outdated</a:t>
            </a:r>
          </a:p>
          <a:p>
            <a:pPr marL="171399" indent="-171399">
              <a:buFont typeface="Arial" panose="020B0604020202020204" pitchFamily="34" charset="0"/>
              <a:buChar char="•"/>
            </a:pPr>
            <a:r>
              <a:rPr lang="en-US" dirty="0">
                <a:solidFill>
                  <a:srgbClr val="000000"/>
                </a:solidFill>
                <a:latin typeface="Barlow" panose="00000500000000000000" pitchFamily="2" charset="0"/>
              </a:rPr>
              <a:t>Data extraction to support performance measures are manual and are performed using  disparate systems. </a:t>
            </a:r>
          </a:p>
        </p:txBody>
      </p:sp>
      <p:sp>
        <p:nvSpPr>
          <p:cNvPr id="34" name="Text Placeholder 33">
            <a:extLst>
              <a:ext uri="{FF2B5EF4-FFF2-40B4-BE49-F238E27FC236}">
                <a16:creationId xmlns:a16="http://schemas.microsoft.com/office/drawing/2014/main" id="{DDDB0900-7B49-B23D-EA33-71458FCADCE1}"/>
              </a:ext>
            </a:extLst>
          </p:cNvPr>
          <p:cNvSpPr>
            <a:spLocks noGrp="1"/>
          </p:cNvSpPr>
          <p:nvPr>
            <p:ph type="body" sz="quarter" idx="46"/>
          </p:nvPr>
        </p:nvSpPr>
        <p:spPr>
          <a:xfrm>
            <a:off x="1066521" y="4799104"/>
            <a:ext cx="2285406" cy="1364787"/>
          </a:xfrm>
        </p:spPr>
        <p:txBody>
          <a:bodyPr>
            <a:normAutofit fontScale="92500"/>
          </a:bodyPr>
          <a:lstStyle/>
          <a:p>
            <a:pPr marL="171399" indent="-171399">
              <a:buFont typeface="Arial" panose="020B0604020202020204" pitchFamily="34" charset="0"/>
              <a:buChar char="•"/>
            </a:pPr>
            <a:r>
              <a:rPr lang="en-US" sz="900" dirty="0">
                <a:solidFill>
                  <a:schemeClr val="tx1">
                    <a:lumMod val="50000"/>
                  </a:schemeClr>
                </a:solidFill>
                <a:latin typeface="Barlow" panose="00000500000000000000" pitchFamily="2" charset="0"/>
              </a:rPr>
              <a:t>Boeing supports multi-channel incident intake </a:t>
            </a:r>
          </a:p>
          <a:p>
            <a:pPr marL="171399" indent="-171399">
              <a:buFont typeface="Arial" panose="020B0604020202020204" pitchFamily="34" charset="0"/>
              <a:buChar char="•"/>
            </a:pPr>
            <a:r>
              <a:rPr lang="en-US" sz="900" dirty="0">
                <a:solidFill>
                  <a:schemeClr val="tx1">
                    <a:lumMod val="50000"/>
                  </a:schemeClr>
                </a:solidFill>
                <a:latin typeface="Barlow" panose="00000500000000000000" pitchFamily="2" charset="0"/>
              </a:rPr>
              <a:t>While the overarching incident process is consistent, each support team has the bandwidth to personalize procedures</a:t>
            </a:r>
          </a:p>
          <a:p>
            <a:pPr marL="171399" indent="-171399">
              <a:buFont typeface="Arial" panose="020B0604020202020204" pitchFamily="34" charset="0"/>
              <a:buChar char="•"/>
            </a:pPr>
            <a:r>
              <a:rPr lang="en-US" sz="900" dirty="0">
                <a:solidFill>
                  <a:schemeClr val="tx1">
                    <a:lumMod val="50000"/>
                  </a:schemeClr>
                </a:solidFill>
                <a:latin typeface="Barlow" panose="00000500000000000000" pitchFamily="2" charset="0"/>
              </a:rPr>
              <a:t>MIM is  at a higher maturity</a:t>
            </a:r>
          </a:p>
        </p:txBody>
      </p:sp>
      <p:sp>
        <p:nvSpPr>
          <p:cNvPr id="35" name="Text Placeholder 34">
            <a:extLst>
              <a:ext uri="{FF2B5EF4-FFF2-40B4-BE49-F238E27FC236}">
                <a16:creationId xmlns:a16="http://schemas.microsoft.com/office/drawing/2014/main" id="{A8C4791D-BE42-EFC4-B13D-4EB7F598D306}"/>
              </a:ext>
            </a:extLst>
          </p:cNvPr>
          <p:cNvSpPr>
            <a:spLocks noGrp="1"/>
          </p:cNvSpPr>
          <p:nvPr>
            <p:ph type="body" sz="quarter" idx="47"/>
          </p:nvPr>
        </p:nvSpPr>
        <p:spPr>
          <a:xfrm>
            <a:off x="3811897" y="4799104"/>
            <a:ext cx="2285406" cy="1364787"/>
          </a:xfrm>
        </p:spPr>
        <p:txBody>
          <a:bodyPr>
            <a:normAutofit fontScale="85000" lnSpcReduction="20000"/>
          </a:bodyPr>
          <a:lstStyle/>
          <a:p>
            <a:pPr marL="171399" indent="-171399">
              <a:buFont typeface="Arial" panose="020B0604020202020204" pitchFamily="34" charset="0"/>
              <a:buChar char="•"/>
            </a:pPr>
            <a:r>
              <a:rPr lang="en-US" sz="1100" dirty="0">
                <a:solidFill>
                  <a:srgbClr val="000000"/>
                </a:solidFill>
                <a:latin typeface="Barlow" panose="00000500000000000000" pitchFamily="2" charset="0"/>
              </a:rPr>
              <a:t>Practice is well-defined with three change types: Standard (pre-approved), Normal, and Emergency.</a:t>
            </a:r>
          </a:p>
          <a:p>
            <a:pPr marL="171399" indent="-171399">
              <a:buFont typeface="Arial" panose="020B0604020202020204" pitchFamily="34" charset="0"/>
              <a:buChar char="•"/>
            </a:pPr>
            <a:r>
              <a:rPr lang="en-US" sz="1100" dirty="0">
                <a:solidFill>
                  <a:srgbClr val="000000"/>
                </a:solidFill>
                <a:latin typeface="Barlow" panose="00000500000000000000" pitchFamily="2" charset="0"/>
              </a:rPr>
              <a:t>Changes are perceived to be the major cause of incidents</a:t>
            </a:r>
          </a:p>
          <a:p>
            <a:pPr marL="171399" indent="-171399">
              <a:buFont typeface="Arial" panose="020B0604020202020204" pitchFamily="34" charset="0"/>
              <a:buChar char="•"/>
            </a:pPr>
            <a:r>
              <a:rPr lang="en-US" sz="1100" dirty="0">
                <a:solidFill>
                  <a:srgbClr val="000000"/>
                </a:solidFill>
                <a:latin typeface="Barlow" panose="00000500000000000000" pitchFamily="2" charset="0"/>
              </a:rPr>
              <a:t>Module is significantly customized to support process</a:t>
            </a:r>
          </a:p>
        </p:txBody>
      </p:sp>
      <p:sp>
        <p:nvSpPr>
          <p:cNvPr id="36" name="Text Placeholder 35">
            <a:extLst>
              <a:ext uri="{FF2B5EF4-FFF2-40B4-BE49-F238E27FC236}">
                <a16:creationId xmlns:a16="http://schemas.microsoft.com/office/drawing/2014/main" id="{954B112C-3F1D-5EE3-5104-3620EE392B4E}"/>
              </a:ext>
            </a:extLst>
          </p:cNvPr>
          <p:cNvSpPr>
            <a:spLocks noGrp="1"/>
          </p:cNvSpPr>
          <p:nvPr>
            <p:ph type="body" sz="quarter" idx="48"/>
          </p:nvPr>
        </p:nvSpPr>
        <p:spPr>
          <a:xfrm>
            <a:off x="6565206" y="4799104"/>
            <a:ext cx="2285406" cy="1364787"/>
          </a:xfrm>
        </p:spPr>
        <p:txBody>
          <a:bodyPr>
            <a:normAutofit fontScale="70000" lnSpcReduction="20000"/>
          </a:bodyPr>
          <a:lstStyle/>
          <a:p>
            <a:pPr marL="171399" indent="-171399">
              <a:buFont typeface="Arial" panose="020B0604020202020204" pitchFamily="34" charset="0"/>
              <a:buChar char="•"/>
            </a:pPr>
            <a:r>
              <a:rPr lang="en-US" dirty="0">
                <a:solidFill>
                  <a:srgbClr val="000000"/>
                </a:solidFill>
                <a:latin typeface="Barlow" panose="00000500000000000000" pitchFamily="2" charset="0"/>
              </a:rPr>
              <a:t>Major problem management is mature, featuring structured workflows, evidence-based RCA, and clear accountability</a:t>
            </a:r>
          </a:p>
          <a:p>
            <a:pPr marL="171399" indent="-171399">
              <a:buFont typeface="Arial" panose="020B0604020202020204" pitchFamily="34" charset="0"/>
              <a:buChar char="•"/>
            </a:pPr>
            <a:r>
              <a:rPr lang="en-US" dirty="0">
                <a:solidFill>
                  <a:srgbClr val="000000"/>
                </a:solidFill>
                <a:latin typeface="Barlow" panose="00000500000000000000" pitchFamily="2" charset="0"/>
              </a:rPr>
              <a:t>The enterprise problem management process is inconsistent and team-driven, with low overall adoption of the problem module</a:t>
            </a:r>
          </a:p>
        </p:txBody>
      </p:sp>
      <p:sp>
        <p:nvSpPr>
          <p:cNvPr id="37" name="Text Placeholder 36">
            <a:extLst>
              <a:ext uri="{FF2B5EF4-FFF2-40B4-BE49-F238E27FC236}">
                <a16:creationId xmlns:a16="http://schemas.microsoft.com/office/drawing/2014/main" id="{4886454B-637F-A9B5-4A93-1C22F9535458}"/>
              </a:ext>
            </a:extLst>
          </p:cNvPr>
          <p:cNvSpPr>
            <a:spLocks noGrp="1"/>
          </p:cNvSpPr>
          <p:nvPr>
            <p:ph type="body" sz="quarter" idx="49"/>
          </p:nvPr>
        </p:nvSpPr>
        <p:spPr>
          <a:xfrm>
            <a:off x="9304134" y="4799104"/>
            <a:ext cx="2285406" cy="1364787"/>
          </a:xfrm>
        </p:spPr>
        <p:txBody>
          <a:bodyPr>
            <a:normAutofit fontScale="77500" lnSpcReduction="20000"/>
          </a:bodyPr>
          <a:lstStyle/>
          <a:p>
            <a:pPr marL="171399" indent="-171399">
              <a:buFont typeface="Arial" panose="020B0604020202020204" pitchFamily="34" charset="0"/>
              <a:buChar char="•"/>
            </a:pPr>
            <a:r>
              <a:rPr lang="en-US" dirty="0">
                <a:solidFill>
                  <a:srgbClr val="000000"/>
                </a:solidFill>
                <a:latin typeface="Barlow" panose="00000500000000000000" pitchFamily="2" charset="0"/>
              </a:rPr>
              <a:t>Boeing’s release management is thorough.</a:t>
            </a:r>
          </a:p>
          <a:p>
            <a:pPr marL="171399" indent="-171399">
              <a:buFont typeface="Arial" panose="020B0604020202020204" pitchFamily="34" charset="0"/>
              <a:buChar char="•"/>
            </a:pPr>
            <a:r>
              <a:rPr lang="en-US" dirty="0">
                <a:solidFill>
                  <a:srgbClr val="000000"/>
                </a:solidFill>
                <a:latin typeface="Barlow" panose="00000500000000000000" pitchFamily="2" charset="0"/>
              </a:rPr>
              <a:t>Release deployments are managed as formal events, often done after-hours or in maintenance windows.</a:t>
            </a:r>
          </a:p>
          <a:p>
            <a:pPr marL="171399" indent="-171399">
              <a:buFont typeface="Arial" panose="020B0604020202020204" pitchFamily="34" charset="0"/>
              <a:buChar char="•"/>
            </a:pPr>
            <a:r>
              <a:rPr lang="en-US" dirty="0">
                <a:solidFill>
                  <a:srgbClr val="000000"/>
                </a:solidFill>
                <a:latin typeface="Barlow" panose="00000500000000000000" pitchFamily="2" charset="0"/>
              </a:rPr>
              <a:t>The team is actively working on DPR, to enhance integration with ADO</a:t>
            </a:r>
          </a:p>
          <a:p>
            <a:pPr marL="171399" indent="-171399">
              <a:buFont typeface="Arial" panose="020B0604020202020204" pitchFamily="34" charset="0"/>
              <a:buChar char="•"/>
            </a:pPr>
            <a:endParaRPr lang="en-US" dirty="0">
              <a:latin typeface="Barlow" panose="00000500000000000000" pitchFamily="2" charset="0"/>
            </a:endParaRPr>
          </a:p>
        </p:txBody>
      </p:sp>
      <p:sp>
        <p:nvSpPr>
          <p:cNvPr id="38" name="Rectangle 37">
            <a:extLst>
              <a:ext uri="{FF2B5EF4-FFF2-40B4-BE49-F238E27FC236}">
                <a16:creationId xmlns:a16="http://schemas.microsoft.com/office/drawing/2014/main" id="{C0D33994-5DFE-7C73-B80F-8CAF0721863B}"/>
              </a:ext>
            </a:extLst>
          </p:cNvPr>
          <p:cNvSpPr/>
          <p:nvPr/>
        </p:nvSpPr>
        <p:spPr>
          <a:xfrm>
            <a:off x="502579" y="2500846"/>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39" name="Rectangle 38">
            <a:extLst>
              <a:ext uri="{FF2B5EF4-FFF2-40B4-BE49-F238E27FC236}">
                <a16:creationId xmlns:a16="http://schemas.microsoft.com/office/drawing/2014/main" id="{C137C0D8-B432-9BBA-F381-249420798FD8}"/>
              </a:ext>
            </a:extLst>
          </p:cNvPr>
          <p:cNvSpPr/>
          <p:nvPr/>
        </p:nvSpPr>
        <p:spPr>
          <a:xfrm>
            <a:off x="3292469" y="2500846"/>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0" name="Rectangle 39">
            <a:extLst>
              <a:ext uri="{FF2B5EF4-FFF2-40B4-BE49-F238E27FC236}">
                <a16:creationId xmlns:a16="http://schemas.microsoft.com/office/drawing/2014/main" id="{A1ED2761-BAAC-F84B-6ADA-D0D73923B7AD}"/>
              </a:ext>
            </a:extLst>
          </p:cNvPr>
          <p:cNvSpPr/>
          <p:nvPr/>
        </p:nvSpPr>
        <p:spPr>
          <a:xfrm>
            <a:off x="6082359" y="2500846"/>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1" name="Rectangle 40">
            <a:extLst>
              <a:ext uri="{FF2B5EF4-FFF2-40B4-BE49-F238E27FC236}">
                <a16:creationId xmlns:a16="http://schemas.microsoft.com/office/drawing/2014/main" id="{488393B6-00C1-3424-5A9B-DED44834545D}"/>
              </a:ext>
            </a:extLst>
          </p:cNvPr>
          <p:cNvSpPr/>
          <p:nvPr/>
        </p:nvSpPr>
        <p:spPr>
          <a:xfrm>
            <a:off x="8872249" y="2500846"/>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2" name="Rectangle 41">
            <a:extLst>
              <a:ext uri="{FF2B5EF4-FFF2-40B4-BE49-F238E27FC236}">
                <a16:creationId xmlns:a16="http://schemas.microsoft.com/office/drawing/2014/main" id="{FF14709A-DAF9-80F9-6EC4-C82EE21E18D5}"/>
              </a:ext>
            </a:extLst>
          </p:cNvPr>
          <p:cNvSpPr/>
          <p:nvPr/>
        </p:nvSpPr>
        <p:spPr>
          <a:xfrm>
            <a:off x="564640" y="4818007"/>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3" name="Rectangle 42">
            <a:extLst>
              <a:ext uri="{FF2B5EF4-FFF2-40B4-BE49-F238E27FC236}">
                <a16:creationId xmlns:a16="http://schemas.microsoft.com/office/drawing/2014/main" id="{AE560057-7FB3-2677-F0E1-AEC9F23E2164}"/>
              </a:ext>
            </a:extLst>
          </p:cNvPr>
          <p:cNvSpPr/>
          <p:nvPr/>
        </p:nvSpPr>
        <p:spPr>
          <a:xfrm>
            <a:off x="3307828" y="4812292"/>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4" name="Rectangle 43">
            <a:extLst>
              <a:ext uri="{FF2B5EF4-FFF2-40B4-BE49-F238E27FC236}">
                <a16:creationId xmlns:a16="http://schemas.microsoft.com/office/drawing/2014/main" id="{01E398E7-BCCF-A75E-2726-94C59FBF013B}"/>
              </a:ext>
            </a:extLst>
          </p:cNvPr>
          <p:cNvSpPr/>
          <p:nvPr/>
        </p:nvSpPr>
        <p:spPr>
          <a:xfrm>
            <a:off x="6006216" y="4802854"/>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5" name="Rectangle 44">
            <a:extLst>
              <a:ext uri="{FF2B5EF4-FFF2-40B4-BE49-F238E27FC236}">
                <a16:creationId xmlns:a16="http://schemas.microsoft.com/office/drawing/2014/main" id="{F0803D28-043E-4B40-A09F-75EB8861895C}"/>
              </a:ext>
            </a:extLst>
          </p:cNvPr>
          <p:cNvSpPr/>
          <p:nvPr/>
        </p:nvSpPr>
        <p:spPr>
          <a:xfrm>
            <a:off x="8723979" y="4794000"/>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Tree>
    <p:extLst>
      <p:ext uri="{BB962C8B-B14F-4D97-AF65-F5344CB8AC3E}">
        <p14:creationId xmlns:p14="http://schemas.microsoft.com/office/powerpoint/2010/main" val="170856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C92A0-A73A-1345-7C3C-E416A9BDA4F5}"/>
              </a:ext>
            </a:extLst>
          </p:cNvPr>
          <p:cNvSpPr>
            <a:spLocks noGrp="1"/>
          </p:cNvSpPr>
          <p:nvPr>
            <p:ph type="title"/>
          </p:nvPr>
        </p:nvSpPr>
        <p:spPr/>
        <p:txBody>
          <a:bodyPr/>
          <a:lstStyle/>
          <a:p>
            <a:r>
              <a:rPr lang="en-US"/>
              <a:t>Generative AI key concepts</a:t>
            </a:r>
          </a:p>
        </p:txBody>
      </p:sp>
      <p:grpSp>
        <p:nvGrpSpPr>
          <p:cNvPr id="2" name="Group 1">
            <a:extLst>
              <a:ext uri="{FF2B5EF4-FFF2-40B4-BE49-F238E27FC236}">
                <a16:creationId xmlns:a16="http://schemas.microsoft.com/office/drawing/2014/main" id="{E0C0FDE8-8F7F-9B6E-53D4-41A7EFD77BA0}"/>
              </a:ext>
            </a:extLst>
          </p:cNvPr>
          <p:cNvGrpSpPr/>
          <p:nvPr/>
        </p:nvGrpSpPr>
        <p:grpSpPr>
          <a:xfrm>
            <a:off x="1873249" y="1625600"/>
            <a:ext cx="8442326" cy="3962400"/>
            <a:chOff x="1948180" y="1625600"/>
            <a:chExt cx="8442326" cy="3962400"/>
          </a:xfrm>
        </p:grpSpPr>
        <p:grpSp>
          <p:nvGrpSpPr>
            <p:cNvPr id="5" name="Group 4">
              <a:extLst>
                <a:ext uri="{FF2B5EF4-FFF2-40B4-BE49-F238E27FC236}">
                  <a16:creationId xmlns:a16="http://schemas.microsoft.com/office/drawing/2014/main" id="{B156A5A4-FC9C-F491-0195-6ACA12795D72}"/>
                </a:ext>
              </a:extLst>
            </p:cNvPr>
            <p:cNvGrpSpPr/>
            <p:nvPr/>
          </p:nvGrpSpPr>
          <p:grpSpPr>
            <a:xfrm>
              <a:off x="6443980" y="1625600"/>
              <a:ext cx="3946526" cy="3962400"/>
              <a:chOff x="1409700" y="1917700"/>
              <a:chExt cx="3946526" cy="3962400"/>
            </a:xfrm>
          </p:grpSpPr>
          <p:sp>
            <p:nvSpPr>
              <p:cNvPr id="6" name="Rectangle 5">
                <a:extLst>
                  <a:ext uri="{FF2B5EF4-FFF2-40B4-BE49-F238E27FC236}">
                    <a16:creationId xmlns:a16="http://schemas.microsoft.com/office/drawing/2014/main" id="{D01F5934-42EE-286F-9AE3-C4C1EC62A018}"/>
                  </a:ext>
                </a:extLst>
              </p:cNvPr>
              <p:cNvSpPr/>
              <p:nvPr/>
            </p:nvSpPr>
            <p:spPr>
              <a:xfrm>
                <a:off x="1409700" y="1917700"/>
                <a:ext cx="3835400" cy="3962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schemeClr val="tx1"/>
                  </a:solidFill>
                  <a:effectLst/>
                  <a:uLnTx/>
                  <a:uFillTx/>
                  <a:latin typeface="Century Gothic" panose="020F0302020204030204"/>
                  <a:ea typeface="+mn-ea"/>
                  <a:cs typeface="+mn-cs"/>
                </a:endParaRPr>
              </a:p>
            </p:txBody>
          </p:sp>
          <p:sp>
            <p:nvSpPr>
              <p:cNvPr id="7" name="Rectangle 6">
                <a:extLst>
                  <a:ext uri="{FF2B5EF4-FFF2-40B4-BE49-F238E27FC236}">
                    <a16:creationId xmlns:a16="http://schemas.microsoft.com/office/drawing/2014/main" id="{378148A1-82AB-890D-F021-E98628AE706D}"/>
                  </a:ext>
                </a:extLst>
              </p:cNvPr>
              <p:cNvSpPr/>
              <p:nvPr/>
            </p:nvSpPr>
            <p:spPr>
              <a:xfrm>
                <a:off x="1409700" y="1917700"/>
                <a:ext cx="3835400" cy="431800"/>
              </a:xfrm>
              <a:prstGeom prst="rect">
                <a:avLst/>
              </a:prstGeom>
              <a:solidFill>
                <a:srgbClr val="3790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a:noFill/>
                    </a:ln>
                    <a:solidFill>
                      <a:schemeClr val="bg2"/>
                    </a:solidFill>
                    <a:effectLst/>
                    <a:uLnTx/>
                    <a:uFillTx/>
                    <a:latin typeface="Century Gothic" panose="020F0302020204030204"/>
                    <a:ea typeface="+mn-ea"/>
                    <a:cs typeface="+mn-cs"/>
                  </a:rPr>
                  <a:t>Usage</a:t>
                </a:r>
                <a:endParaRPr kumimoji="0" lang="en-US" sz="1600" b="1" i="0" u="none" strike="noStrike" kern="1200" cap="none" spc="0" normalizeH="0" baseline="0">
                  <a:ln>
                    <a:noFill/>
                  </a:ln>
                  <a:solidFill>
                    <a:schemeClr val="bg2"/>
                  </a:solidFill>
                  <a:effectLst/>
                  <a:uLnTx/>
                  <a:uFillTx/>
                  <a:latin typeface="Century Gothic" panose="020F0302020204030204"/>
                  <a:ea typeface="+mn-ea"/>
                  <a:cs typeface="+mn-cs"/>
                </a:endParaRPr>
              </a:p>
            </p:txBody>
          </p:sp>
          <p:cxnSp>
            <p:nvCxnSpPr>
              <p:cNvPr id="8" name="Straight Connector 7">
                <a:extLst>
                  <a:ext uri="{FF2B5EF4-FFF2-40B4-BE49-F238E27FC236}">
                    <a16:creationId xmlns:a16="http://schemas.microsoft.com/office/drawing/2014/main" id="{E8336C90-41C8-7EBF-7FC2-A05C209A97E6}"/>
                  </a:ext>
                </a:extLst>
              </p:cNvPr>
              <p:cNvCxnSpPr/>
              <p:nvPr/>
            </p:nvCxnSpPr>
            <p:spPr>
              <a:xfrm>
                <a:off x="1409700" y="4094759"/>
                <a:ext cx="383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978835-6000-1C09-96FE-F4ECA094D656}"/>
                  </a:ext>
                </a:extLst>
              </p:cNvPr>
              <p:cNvSpPr txBox="1"/>
              <p:nvPr/>
            </p:nvSpPr>
            <p:spPr>
              <a:xfrm>
                <a:off x="1520826" y="2399782"/>
                <a:ext cx="3835400" cy="1384738"/>
              </a:xfrm>
              <a:prstGeom prst="rect">
                <a:avLst/>
              </a:prstGeom>
              <a:noFill/>
            </p:spPr>
            <p:txBody>
              <a:bodyPr wrap="square" rtlCol="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a:ln>
                      <a:noFill/>
                    </a:ln>
                    <a:effectLst/>
                    <a:uLnTx/>
                    <a:uFillTx/>
                    <a:latin typeface="Century Gothic" panose="020F0302020204030204"/>
                    <a:ea typeface="+mn-ea"/>
                    <a:cs typeface="+mn-cs"/>
                  </a:rPr>
                  <a:t>Actions</a:t>
                </a:r>
              </a:p>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1" i="0" u="none" strike="noStrike" kern="1200" cap="none" spc="0" normalizeH="0" baseline="0">
                  <a:ln>
                    <a:noFill/>
                  </a:ln>
                  <a:effectLst/>
                  <a:uLnTx/>
                  <a:uFillTx/>
                  <a:latin typeface="Century Gothic" panose="020F0302020204030204"/>
                  <a:ea typeface="+mn-ea"/>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effectLst/>
                    <a:uLnTx/>
                    <a:uFillTx/>
                    <a:latin typeface="Century Gothic" panose="020F0302020204030204"/>
                    <a:ea typeface="+mn-ea"/>
                    <a:cs typeface="+mn-cs"/>
                  </a:rPr>
                  <a:t>A set of instructions to accomplish a specific task, e.g. ‘Summarize this incident’</a:t>
                </a:r>
              </a:p>
            </p:txBody>
          </p:sp>
          <p:sp>
            <p:nvSpPr>
              <p:cNvPr id="10" name="TextBox 9">
                <a:extLst>
                  <a:ext uri="{FF2B5EF4-FFF2-40B4-BE49-F238E27FC236}">
                    <a16:creationId xmlns:a16="http://schemas.microsoft.com/office/drawing/2014/main" id="{124BE83F-4DF9-5877-8010-C6A76983BAA1}"/>
                  </a:ext>
                </a:extLst>
              </p:cNvPr>
              <p:cNvSpPr txBox="1"/>
              <p:nvPr/>
            </p:nvSpPr>
            <p:spPr>
              <a:xfrm>
                <a:off x="1520826" y="4136664"/>
                <a:ext cx="3584574" cy="1138517"/>
              </a:xfrm>
              <a:prstGeom prst="rect">
                <a:avLst/>
              </a:prstGeom>
              <a:noFill/>
            </p:spPr>
            <p:txBody>
              <a:bodyPr wrap="square" rtlCol="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a:ln>
                      <a:noFill/>
                    </a:ln>
                    <a:effectLst/>
                    <a:uLnTx/>
                    <a:uFillTx/>
                    <a:latin typeface="Century Gothic" panose="020F0302020204030204"/>
                    <a:ea typeface="+mn-ea"/>
                    <a:cs typeface="+mn-cs"/>
                  </a:rPr>
                  <a:t>Assists</a:t>
                </a:r>
              </a:p>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1" i="0" u="none" strike="noStrike" kern="1200" cap="none" spc="0" normalizeH="0" baseline="0">
                  <a:ln>
                    <a:noFill/>
                  </a:ln>
                  <a:effectLst/>
                  <a:uLnTx/>
                  <a:uFillTx/>
                  <a:latin typeface="Century Gothic" panose="020F0302020204030204"/>
                  <a:ea typeface="+mn-ea"/>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effectLst/>
                    <a:uLnTx/>
                    <a:uFillTx/>
                    <a:latin typeface="Century Gothic" panose="020F0302020204030204"/>
                    <a:ea typeface="+mn-ea"/>
                    <a:cs typeface="+mn-cs"/>
                  </a:rPr>
                  <a:t>Currency for capturing the cost and value of the assist actions</a:t>
                </a:r>
              </a:p>
            </p:txBody>
          </p:sp>
        </p:grpSp>
        <p:grpSp>
          <p:nvGrpSpPr>
            <p:cNvPr id="11" name="Group 10">
              <a:extLst>
                <a:ext uri="{FF2B5EF4-FFF2-40B4-BE49-F238E27FC236}">
                  <a16:creationId xmlns:a16="http://schemas.microsoft.com/office/drawing/2014/main" id="{E55E4A86-902B-356C-9D26-86D38F577AA8}"/>
                </a:ext>
              </a:extLst>
            </p:cNvPr>
            <p:cNvGrpSpPr/>
            <p:nvPr/>
          </p:nvGrpSpPr>
          <p:grpSpPr>
            <a:xfrm>
              <a:off x="1948180" y="1625600"/>
              <a:ext cx="3946526" cy="3962400"/>
              <a:chOff x="1409700" y="1917700"/>
              <a:chExt cx="3946526" cy="3962400"/>
            </a:xfrm>
          </p:grpSpPr>
          <p:sp>
            <p:nvSpPr>
              <p:cNvPr id="12" name="Rectangle 11">
                <a:extLst>
                  <a:ext uri="{FF2B5EF4-FFF2-40B4-BE49-F238E27FC236}">
                    <a16:creationId xmlns:a16="http://schemas.microsoft.com/office/drawing/2014/main" id="{18A8E4BA-DE92-30E8-1F6D-F24680485033}"/>
                  </a:ext>
                </a:extLst>
              </p:cNvPr>
              <p:cNvSpPr/>
              <p:nvPr/>
            </p:nvSpPr>
            <p:spPr>
              <a:xfrm>
                <a:off x="1409700" y="1917700"/>
                <a:ext cx="3835400" cy="3962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schemeClr val="tx1"/>
                  </a:solidFill>
                  <a:effectLst/>
                  <a:uLnTx/>
                  <a:uFillTx/>
                  <a:latin typeface="Century Gothic" panose="020F0302020204030204"/>
                  <a:ea typeface="+mn-ea"/>
                  <a:cs typeface="+mn-cs"/>
                </a:endParaRPr>
              </a:p>
            </p:txBody>
          </p:sp>
          <p:sp>
            <p:nvSpPr>
              <p:cNvPr id="13" name="Rectangle 12">
                <a:extLst>
                  <a:ext uri="{FF2B5EF4-FFF2-40B4-BE49-F238E27FC236}">
                    <a16:creationId xmlns:a16="http://schemas.microsoft.com/office/drawing/2014/main" id="{8365EF63-6F36-9313-A3AF-E8AE8A280738}"/>
                  </a:ext>
                </a:extLst>
              </p:cNvPr>
              <p:cNvSpPr/>
              <p:nvPr/>
            </p:nvSpPr>
            <p:spPr>
              <a:xfrm>
                <a:off x="1409700" y="1917700"/>
                <a:ext cx="3835400" cy="431800"/>
              </a:xfrm>
              <a:prstGeom prst="rect">
                <a:avLst/>
              </a:prstGeom>
              <a:solidFill>
                <a:srgbClr val="3790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a:noFill/>
                    </a:ln>
                    <a:solidFill>
                      <a:schemeClr val="bg2"/>
                    </a:solidFill>
                    <a:effectLst/>
                    <a:uLnTx/>
                    <a:uFillTx/>
                    <a:latin typeface="Century Gothic" panose="020F0302020204030204"/>
                    <a:ea typeface="+mn-ea"/>
                    <a:cs typeface="+mn-cs"/>
                  </a:rPr>
                  <a:t>Product</a:t>
                </a:r>
                <a:endParaRPr kumimoji="0" lang="en-US" sz="1600" b="1" i="0" u="none" strike="noStrike" kern="1200" cap="none" spc="0" normalizeH="0" baseline="0">
                  <a:ln>
                    <a:noFill/>
                  </a:ln>
                  <a:solidFill>
                    <a:schemeClr val="bg2"/>
                  </a:solidFill>
                  <a:effectLst/>
                  <a:uLnTx/>
                  <a:uFillTx/>
                  <a:latin typeface="Century Gothic" panose="020F0302020204030204"/>
                  <a:ea typeface="+mn-ea"/>
                  <a:cs typeface="+mn-cs"/>
                </a:endParaRPr>
              </a:p>
            </p:txBody>
          </p:sp>
          <p:cxnSp>
            <p:nvCxnSpPr>
              <p:cNvPr id="14" name="Straight Connector 13">
                <a:extLst>
                  <a:ext uri="{FF2B5EF4-FFF2-40B4-BE49-F238E27FC236}">
                    <a16:creationId xmlns:a16="http://schemas.microsoft.com/office/drawing/2014/main" id="{11E10141-D505-B004-129B-EB0E1283E8E9}"/>
                  </a:ext>
                </a:extLst>
              </p:cNvPr>
              <p:cNvCxnSpPr/>
              <p:nvPr/>
            </p:nvCxnSpPr>
            <p:spPr>
              <a:xfrm>
                <a:off x="1409700" y="4094759"/>
                <a:ext cx="383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DA5B130-EF23-F96F-DAC3-57DF639B8B71}"/>
                  </a:ext>
                </a:extLst>
              </p:cNvPr>
              <p:cNvSpPr txBox="1"/>
              <p:nvPr/>
            </p:nvSpPr>
            <p:spPr>
              <a:xfrm>
                <a:off x="1520826" y="2399782"/>
                <a:ext cx="3835400" cy="1630959"/>
              </a:xfrm>
              <a:prstGeom prst="rect">
                <a:avLst/>
              </a:prstGeom>
              <a:noFill/>
            </p:spPr>
            <p:txBody>
              <a:bodyPr wrap="square" rtlCol="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a:ln>
                      <a:noFill/>
                    </a:ln>
                    <a:effectLst/>
                    <a:uLnTx/>
                    <a:uFillTx/>
                    <a:latin typeface="Century Gothic" panose="020F0302020204030204"/>
                    <a:ea typeface="+mn-ea"/>
                    <a:cs typeface="+mn-cs"/>
                  </a:rPr>
                  <a:t>Skills</a:t>
                </a:r>
              </a:p>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1" i="0" u="none" strike="noStrike" kern="1200" cap="none" spc="0" normalizeH="0" baseline="0">
                  <a:ln>
                    <a:noFill/>
                  </a:ln>
                  <a:effectLst/>
                  <a:uLnTx/>
                  <a:uFillTx/>
                  <a:latin typeface="Century Gothic" panose="020F0302020204030204"/>
                  <a:ea typeface="+mn-ea"/>
                  <a:cs typeface="+mn-cs"/>
                </a:endParaRPr>
              </a:p>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effectLst/>
                    <a:uLnTx/>
                    <a:uFillTx/>
                    <a:latin typeface="Century Gothic" panose="020F0302020204030204"/>
                    <a:ea typeface="+mn-ea"/>
                    <a:cs typeface="+mn-cs"/>
                  </a:rPr>
                  <a:t>Individual use case capabilities for Now Assist, e.g. Incident/case Summarization, recommended actions </a:t>
                </a:r>
              </a:p>
            </p:txBody>
          </p:sp>
          <p:sp>
            <p:nvSpPr>
              <p:cNvPr id="16" name="TextBox 15">
                <a:extLst>
                  <a:ext uri="{FF2B5EF4-FFF2-40B4-BE49-F238E27FC236}">
                    <a16:creationId xmlns:a16="http://schemas.microsoft.com/office/drawing/2014/main" id="{695AF2BD-CACC-50D3-FCE6-CE9697F4D7A5}"/>
                  </a:ext>
                </a:extLst>
              </p:cNvPr>
              <p:cNvSpPr txBox="1"/>
              <p:nvPr/>
            </p:nvSpPr>
            <p:spPr>
              <a:xfrm>
                <a:off x="1520826" y="4136664"/>
                <a:ext cx="3584574" cy="1630959"/>
              </a:xfrm>
              <a:prstGeom prst="rect">
                <a:avLst/>
              </a:prstGeom>
              <a:noFill/>
            </p:spPr>
            <p:txBody>
              <a:bodyPr wrap="square" rtlCol="0">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a:ln>
                      <a:noFill/>
                    </a:ln>
                    <a:effectLst/>
                    <a:uLnTx/>
                    <a:uFillTx/>
                    <a:latin typeface="Century Gothic" panose="020F0302020204030204"/>
                    <a:ea typeface="+mn-ea"/>
                    <a:cs typeface="+mn-cs"/>
                  </a:rPr>
                  <a:t>Models</a:t>
                </a:r>
              </a:p>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799" b="1" i="0" u="none" strike="noStrike" kern="1200" cap="none" spc="0" normalizeH="0" baseline="0">
                  <a:ln>
                    <a:noFill/>
                  </a:ln>
                  <a:effectLst/>
                  <a:uLnTx/>
                  <a:uFillTx/>
                  <a:latin typeface="Century Gothic" panose="020F0302020204030204"/>
                  <a:ea typeface="+mn-ea"/>
                  <a:cs typeface="+mn-cs"/>
                </a:endParaRPr>
              </a:p>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effectLst/>
                    <a:uLnTx/>
                    <a:uFillTx/>
                    <a:latin typeface="Century Gothic" panose="020F0302020204030204"/>
                    <a:ea typeface="+mn-ea"/>
                    <a:cs typeface="+mn-cs"/>
                  </a:rPr>
                  <a:t>The large language model (LLM) used to provide the foundation functionality, e.g. NowLLM, OpenAI</a:t>
                </a:r>
              </a:p>
            </p:txBody>
          </p:sp>
        </p:grpSp>
      </p:grpSp>
    </p:spTree>
    <p:extLst>
      <p:ext uri="{BB962C8B-B14F-4D97-AF65-F5344CB8AC3E}">
        <p14:creationId xmlns:p14="http://schemas.microsoft.com/office/powerpoint/2010/main" val="38964692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C92A0-A73A-1345-7C3C-E416A9BDA4F5}"/>
              </a:ext>
            </a:extLst>
          </p:cNvPr>
          <p:cNvSpPr>
            <a:spLocks noGrp="1"/>
          </p:cNvSpPr>
          <p:nvPr>
            <p:ph type="title"/>
          </p:nvPr>
        </p:nvSpPr>
        <p:spPr/>
        <p:txBody>
          <a:bodyPr/>
          <a:lstStyle/>
          <a:p>
            <a:r>
              <a:rPr lang="en-US"/>
              <a:t>Example skills</a:t>
            </a:r>
          </a:p>
        </p:txBody>
      </p:sp>
      <p:sp>
        <p:nvSpPr>
          <p:cNvPr id="2" name="Rounded Rectangle 1">
            <a:extLst>
              <a:ext uri="{FF2B5EF4-FFF2-40B4-BE49-F238E27FC236}">
                <a16:creationId xmlns:a16="http://schemas.microsoft.com/office/drawing/2014/main" id="{CA7AF007-A5EC-B590-02F1-D0EA2F1A4553}"/>
              </a:ext>
            </a:extLst>
          </p:cNvPr>
          <p:cNvSpPr/>
          <p:nvPr/>
        </p:nvSpPr>
        <p:spPr>
          <a:xfrm rot="10800000" flipV="1">
            <a:off x="617795" y="954407"/>
            <a:ext cx="2481739" cy="4261945"/>
          </a:xfrm>
          <a:prstGeom prst="roundRect">
            <a:avLst>
              <a:gd name="adj" fmla="val 0"/>
            </a:avLst>
          </a:prstGeom>
          <a:solidFill>
            <a:srgbClr val="062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635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srgbClr val="000000"/>
              </a:solidFill>
              <a:effectLst/>
              <a:uLnTx/>
              <a:uFillTx/>
              <a:latin typeface="Century Gothic" panose="020F0302020204030204"/>
              <a:ea typeface="+mn-ea"/>
              <a:cs typeface="+mn-cs"/>
            </a:endParaRPr>
          </a:p>
        </p:txBody>
      </p:sp>
      <p:sp>
        <p:nvSpPr>
          <p:cNvPr id="3" name="Rounded Rectangle 2">
            <a:extLst>
              <a:ext uri="{FF2B5EF4-FFF2-40B4-BE49-F238E27FC236}">
                <a16:creationId xmlns:a16="http://schemas.microsoft.com/office/drawing/2014/main" id="{3F2D020D-4E8E-50BE-04FD-CFD4D6DF058B}"/>
              </a:ext>
            </a:extLst>
          </p:cNvPr>
          <p:cNvSpPr/>
          <p:nvPr/>
        </p:nvSpPr>
        <p:spPr>
          <a:xfrm rot="10800000" flipV="1">
            <a:off x="3293142" y="954407"/>
            <a:ext cx="2737844" cy="4261945"/>
          </a:xfrm>
          <a:prstGeom prst="roundRect">
            <a:avLst>
              <a:gd name="adj" fmla="val 0"/>
            </a:avLst>
          </a:prstGeom>
          <a:solidFill>
            <a:srgbClr val="062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635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srgbClr val="000000"/>
              </a:solidFill>
              <a:effectLst/>
              <a:uLnTx/>
              <a:uFillTx/>
              <a:latin typeface="Century Gothic" panose="020F0302020204030204"/>
              <a:ea typeface="+mn-ea"/>
              <a:cs typeface="+mn-cs"/>
            </a:endParaRPr>
          </a:p>
        </p:txBody>
      </p:sp>
      <p:sp>
        <p:nvSpPr>
          <p:cNvPr id="17" name="Rounded Rectangle 16">
            <a:extLst>
              <a:ext uri="{FF2B5EF4-FFF2-40B4-BE49-F238E27FC236}">
                <a16:creationId xmlns:a16="http://schemas.microsoft.com/office/drawing/2014/main" id="{EA0B8E8B-F2C7-3BFC-21A8-7A589882C07E}"/>
              </a:ext>
            </a:extLst>
          </p:cNvPr>
          <p:cNvSpPr/>
          <p:nvPr/>
        </p:nvSpPr>
        <p:spPr>
          <a:xfrm rot="10800000" flipV="1">
            <a:off x="6186619" y="954407"/>
            <a:ext cx="2737844" cy="4261945"/>
          </a:xfrm>
          <a:prstGeom prst="roundRect">
            <a:avLst>
              <a:gd name="adj" fmla="val 0"/>
            </a:avLst>
          </a:prstGeom>
          <a:solidFill>
            <a:srgbClr val="062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635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srgbClr val="000000"/>
              </a:solidFill>
              <a:effectLst/>
              <a:uLnTx/>
              <a:uFillTx/>
              <a:latin typeface="Century Gothic" panose="020F0302020204030204"/>
              <a:ea typeface="+mn-ea"/>
              <a:cs typeface="+mn-cs"/>
            </a:endParaRPr>
          </a:p>
        </p:txBody>
      </p:sp>
      <p:sp>
        <p:nvSpPr>
          <p:cNvPr id="18" name="Rounded Rectangle 17">
            <a:extLst>
              <a:ext uri="{FF2B5EF4-FFF2-40B4-BE49-F238E27FC236}">
                <a16:creationId xmlns:a16="http://schemas.microsoft.com/office/drawing/2014/main" id="{832C5BE1-5F43-C81D-AA2E-1C7B7C9674E6}"/>
              </a:ext>
            </a:extLst>
          </p:cNvPr>
          <p:cNvSpPr/>
          <p:nvPr/>
        </p:nvSpPr>
        <p:spPr>
          <a:xfrm rot="10800000" flipV="1">
            <a:off x="9080097" y="954408"/>
            <a:ext cx="2531826" cy="4261945"/>
          </a:xfrm>
          <a:prstGeom prst="roundRect">
            <a:avLst>
              <a:gd name="adj" fmla="val 0"/>
            </a:avLst>
          </a:prstGeom>
          <a:solidFill>
            <a:srgbClr val="062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635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srgbClr val="000000"/>
              </a:solidFill>
              <a:effectLst/>
              <a:uLnTx/>
              <a:uFillTx/>
              <a:latin typeface="Century Gothic" panose="020F0302020204030204"/>
              <a:ea typeface="+mn-ea"/>
              <a:cs typeface="+mn-cs"/>
            </a:endParaRPr>
          </a:p>
        </p:txBody>
      </p:sp>
      <p:sp>
        <p:nvSpPr>
          <p:cNvPr id="19" name="Rounded Rectangle 18">
            <a:extLst>
              <a:ext uri="{FF2B5EF4-FFF2-40B4-BE49-F238E27FC236}">
                <a16:creationId xmlns:a16="http://schemas.microsoft.com/office/drawing/2014/main" id="{B4890085-9546-892F-1A6D-77D0F07BB0A3}"/>
              </a:ext>
            </a:extLst>
          </p:cNvPr>
          <p:cNvSpPr/>
          <p:nvPr/>
        </p:nvSpPr>
        <p:spPr>
          <a:xfrm rot="10800000" flipV="1">
            <a:off x="617788" y="4506349"/>
            <a:ext cx="11002583" cy="1318277"/>
          </a:xfrm>
          <a:prstGeom prst="roundRect">
            <a:avLst>
              <a:gd name="adj" fmla="val 0"/>
            </a:avLst>
          </a:prstGeom>
          <a:gradFill>
            <a:gsLst>
              <a:gs pos="76000">
                <a:schemeClr val="tx2">
                  <a:lumMod val="90000"/>
                  <a:lumOff val="10000"/>
                  <a:alpha val="69802"/>
                </a:schemeClr>
              </a:gs>
              <a:gs pos="100000">
                <a:schemeClr val="tx2">
                  <a:lumMod val="90000"/>
                  <a:lumOff val="1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635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srgbClr val="000000"/>
              </a:solidFill>
              <a:effectLst/>
              <a:uLnTx/>
              <a:uFillTx/>
              <a:latin typeface="Century Gothic" panose="020F0302020204030204"/>
              <a:ea typeface="+mn-ea"/>
              <a:cs typeface="+mn-cs"/>
            </a:endParaRPr>
          </a:p>
        </p:txBody>
      </p:sp>
      <p:sp>
        <p:nvSpPr>
          <p:cNvPr id="20" name="CIO/CDO">
            <a:extLst>
              <a:ext uri="{FF2B5EF4-FFF2-40B4-BE49-F238E27FC236}">
                <a16:creationId xmlns:a16="http://schemas.microsoft.com/office/drawing/2014/main" id="{B2814DCC-1F67-0B24-41DE-0004CA03A4AE}"/>
              </a:ext>
            </a:extLst>
          </p:cNvPr>
          <p:cNvSpPr/>
          <p:nvPr/>
        </p:nvSpPr>
        <p:spPr>
          <a:xfrm>
            <a:off x="568453" y="2586729"/>
            <a:ext cx="2395047" cy="2353766"/>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00000"/>
              </a:lnSpc>
              <a:spcBef>
                <a:spcPts val="600"/>
              </a:spcBef>
              <a:spcAft>
                <a:spcPts val="0"/>
              </a:spcAft>
              <a:buClrTx/>
              <a:buSzTx/>
              <a:buFontTx/>
              <a:buNone/>
              <a:tabLst/>
              <a:defRPr/>
            </a:pPr>
            <a:endParaRPr kumimoji="0" lang="en-US" sz="1400" b="1" i="0" u="none" strike="noStrike" kern="1200" cap="none" spc="0" normalizeH="0" baseline="0">
              <a:ln>
                <a:noFill/>
              </a:ln>
              <a:solidFill>
                <a:srgbClr val="62D84E"/>
              </a:solidFill>
              <a:effectLst/>
              <a:uLnTx/>
              <a:uFillTx/>
              <a:latin typeface="Century Gothic" panose="020B0502020202020204" pitchFamily="34" charset="0"/>
              <a:ea typeface="+mn-ea"/>
              <a:cs typeface="+mn-cs"/>
            </a:endParaRPr>
          </a:p>
          <a:p>
            <a:pPr defTabSz="456355">
              <a:spcBef>
                <a:spcPts val="600"/>
              </a:spcBef>
              <a:defRPr/>
            </a:pPr>
            <a:r>
              <a:rPr lang="en-US" sz="1400" b="1" spc="0">
                <a:solidFill>
                  <a:srgbClr val="62D84E"/>
                </a:solidFill>
                <a:latin typeface="Century Gothic"/>
              </a:rPr>
              <a:t>Chat and agent hand-off summarization</a:t>
            </a:r>
          </a:p>
          <a:p>
            <a:pPr marL="0" marR="0" lvl="0" indent="0" algn="ctr" defTabSz="456355" rtl="0" eaLnBrk="1" fontAlgn="auto" latinLnBrk="0" hangingPunct="1">
              <a:lnSpc>
                <a:spcPct val="100000"/>
              </a:lnSpc>
              <a:spcBef>
                <a:spcPts val="600"/>
              </a:spcBef>
              <a:spcAft>
                <a:spcPts val="0"/>
              </a:spcAft>
              <a:buClrTx/>
              <a:buSzTx/>
              <a:buFontTx/>
              <a:buNone/>
              <a:tabLst/>
              <a:defRPr/>
            </a:pPr>
            <a:endParaRPr kumimoji="0" lang="en-US" sz="1400" b="1" i="0" u="none" strike="noStrike" kern="1200" cap="none" spc="0" normalizeH="0" baseline="0">
              <a:ln>
                <a:noFill/>
              </a:ln>
              <a:solidFill>
                <a:srgbClr val="62D84E"/>
              </a:solidFill>
              <a:effectLst/>
              <a:uLnTx/>
              <a:uFillTx/>
              <a:latin typeface="Century Gothic"/>
              <a:ea typeface="+mn-ea"/>
              <a:cs typeface="+mn-cs"/>
            </a:endParaRPr>
          </a:p>
          <a:p>
            <a:pPr marL="0" marR="0" lvl="0" indent="0" algn="ctr" defTabSz="456355"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a:ln>
                  <a:noFill/>
                </a:ln>
                <a:solidFill>
                  <a:srgbClr val="62D84E"/>
                </a:solidFill>
                <a:effectLst/>
                <a:uLnTx/>
                <a:uFillTx/>
                <a:latin typeface="Century Gothic"/>
                <a:ea typeface="+mn-ea"/>
                <a:cs typeface="+mn-cs"/>
              </a:rPr>
              <a:t>Resolution Notes Generation</a:t>
            </a:r>
            <a:endParaRPr kumimoji="0" lang="en-US" sz="6398" b="0" i="0" u="none" strike="noStrike" kern="1200" cap="none" spc="256" normalizeH="0" baseline="0">
              <a:ln>
                <a:noFill/>
              </a:ln>
              <a:solidFill>
                <a:srgbClr val="62D84E"/>
              </a:solidFill>
              <a:effectLst/>
              <a:uLnTx/>
              <a:uFillTx/>
              <a:latin typeface="Century Gothic" panose="020F0302020204030204"/>
              <a:ea typeface="+mn-ea"/>
              <a:cs typeface="+mn-cs"/>
            </a:endParaRPr>
          </a:p>
          <a:p>
            <a:pPr marL="0" marR="0" lvl="0" indent="0" algn="ctr" defTabSz="456355" rtl="0" eaLnBrk="1" fontAlgn="auto" latinLnBrk="0" hangingPunct="1">
              <a:lnSpc>
                <a:spcPct val="100000"/>
              </a:lnSpc>
              <a:spcBef>
                <a:spcPts val="600"/>
              </a:spcBef>
              <a:spcAft>
                <a:spcPts val="0"/>
              </a:spcAft>
              <a:buClrTx/>
              <a:buSzTx/>
              <a:buFontTx/>
              <a:buNone/>
              <a:tabLst/>
              <a:defRPr/>
            </a:pPr>
            <a:endParaRPr kumimoji="0" lang="en-US" sz="1400" b="1" i="0" u="none" strike="noStrike" kern="1200" cap="none" spc="0" normalizeH="0" baseline="0">
              <a:ln>
                <a:noFill/>
              </a:ln>
              <a:solidFill>
                <a:srgbClr val="62D84E"/>
              </a:solidFill>
              <a:effectLst/>
              <a:uLnTx/>
              <a:uFillTx/>
              <a:latin typeface="Century Gothic"/>
              <a:ea typeface="+mn-ea"/>
              <a:cs typeface="+mn-cs"/>
            </a:endParaRPr>
          </a:p>
        </p:txBody>
      </p:sp>
      <p:sp>
        <p:nvSpPr>
          <p:cNvPr id="21" name="Technology Workflows">
            <a:extLst>
              <a:ext uri="{FF2B5EF4-FFF2-40B4-BE49-F238E27FC236}">
                <a16:creationId xmlns:a16="http://schemas.microsoft.com/office/drawing/2014/main" id="{392E9592-78A2-1DDE-1C46-0AD6AB566811}"/>
              </a:ext>
            </a:extLst>
          </p:cNvPr>
          <p:cNvSpPr txBox="1"/>
          <p:nvPr/>
        </p:nvSpPr>
        <p:spPr>
          <a:xfrm>
            <a:off x="4397526" y="1176217"/>
            <a:ext cx="1185067" cy="606875"/>
          </a:xfrm>
          <a:prstGeom prst="rect">
            <a:avLst/>
          </a:prstGeom>
          <a:ln w="381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7419" tIns="87419" rIns="87419" bIns="87419">
            <a:spAutoFit/>
          </a:bodyPr>
          <a:lstStyle/>
          <a:p>
            <a:pPr marL="0" marR="0" lvl="0" indent="0" algn="l" defTabSz="4260768" rtl="0" eaLnBrk="1" fontAlgn="auto" latinLnBrk="0" hangingPunct="1">
              <a:lnSpc>
                <a:spcPct val="100000"/>
              </a:lnSpc>
              <a:spcBef>
                <a:spcPts val="0"/>
              </a:spcBef>
              <a:spcAft>
                <a:spcPts val="0"/>
              </a:spcAft>
              <a:buClrTx/>
              <a:buSzTx/>
              <a:buFontTx/>
              <a:buNone/>
              <a:tabLst/>
              <a:defRPr sz="5000">
                <a:latin typeface="Gilroy W05 Medium"/>
                <a:ea typeface="Gilroy W05 Medium"/>
                <a:cs typeface="Gilroy W05 Medium"/>
                <a:sym typeface="Gilroy W05 Medium"/>
              </a:defRPr>
            </a:pPr>
            <a:r>
              <a:rPr kumimoji="0" lang="en-US" sz="1400" b="1" i="0" u="none" strike="noStrike" kern="1200" cap="none" spc="0" normalizeH="0" baseline="0">
                <a:ln>
                  <a:noFill/>
                </a:ln>
                <a:solidFill>
                  <a:schemeClr val="bg1"/>
                </a:solidFill>
                <a:effectLst/>
                <a:uLnTx/>
                <a:uFillTx/>
                <a:latin typeface="Century Gothic" panose="020F0302020204030204"/>
                <a:ea typeface="Gilroy W05 Medium"/>
                <a:cs typeface="Gilroy W05 Medium"/>
                <a:sym typeface="Gilroy W05 Medium"/>
              </a:rPr>
              <a:t>Employee</a:t>
            </a:r>
            <a:br>
              <a:rPr kumimoji="0" lang="en-US" sz="1400" b="1" i="0" u="none" strike="noStrike" kern="1200" cap="none" spc="0" normalizeH="0" baseline="0">
                <a:ln>
                  <a:noFill/>
                </a:ln>
                <a:solidFill>
                  <a:schemeClr val="bg1"/>
                </a:solidFill>
                <a:effectLst/>
                <a:uLnTx/>
                <a:uFillTx/>
                <a:latin typeface="Century Gothic" panose="020F0302020204030204"/>
                <a:ea typeface="Gilroy W05 Medium"/>
                <a:cs typeface="Gilroy W05 Medium"/>
                <a:sym typeface="Gilroy W05 Medium"/>
              </a:rPr>
            </a:br>
            <a:r>
              <a:rPr kumimoji="0" lang="en-US" sz="1400" b="1" i="0" u="none" strike="noStrike" kern="1200" cap="none" spc="0" normalizeH="0" baseline="0">
                <a:ln>
                  <a:noFill/>
                </a:ln>
                <a:solidFill>
                  <a:schemeClr val="bg1"/>
                </a:solidFill>
                <a:effectLst/>
                <a:uLnTx/>
                <a:uFillTx/>
                <a:latin typeface="Century Gothic" panose="020F0302020204030204"/>
                <a:ea typeface="Gilroy W05 Medium"/>
                <a:cs typeface="Gilroy W05 Medium"/>
                <a:sym typeface="Gilroy W05 Medium"/>
              </a:rPr>
              <a:t>Workflows</a:t>
            </a:r>
          </a:p>
        </p:txBody>
      </p:sp>
      <p:grpSp>
        <p:nvGrpSpPr>
          <p:cNvPr id="22" name="Group 21">
            <a:extLst>
              <a:ext uri="{FF2B5EF4-FFF2-40B4-BE49-F238E27FC236}">
                <a16:creationId xmlns:a16="http://schemas.microsoft.com/office/drawing/2014/main" id="{6139791C-C6B6-6A13-6ABC-20BDDE45CB2A}"/>
              </a:ext>
            </a:extLst>
          </p:cNvPr>
          <p:cNvGrpSpPr/>
          <p:nvPr/>
        </p:nvGrpSpPr>
        <p:grpSpPr>
          <a:xfrm>
            <a:off x="3832470" y="1204130"/>
            <a:ext cx="462904" cy="463133"/>
            <a:chOff x="5527048" y="1818560"/>
            <a:chExt cx="527574" cy="527832"/>
          </a:xfrm>
        </p:grpSpPr>
        <p:sp>
          <p:nvSpPr>
            <p:cNvPr id="23" name="Freeform 56">
              <a:extLst>
                <a:ext uri="{FF2B5EF4-FFF2-40B4-BE49-F238E27FC236}">
                  <a16:creationId xmlns:a16="http://schemas.microsoft.com/office/drawing/2014/main" id="{6BBDD7FB-D492-E625-EF6E-DD0D06E93382}"/>
                </a:ext>
              </a:extLst>
            </p:cNvPr>
            <p:cNvSpPr/>
            <p:nvPr/>
          </p:nvSpPr>
          <p:spPr>
            <a:xfrm>
              <a:off x="5746860" y="2038479"/>
              <a:ext cx="307762" cy="3079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6173"/>
                  </a:lnTo>
                  <a:cubicBezTo>
                    <a:pt x="17342" y="6173"/>
                    <a:pt x="13486" y="7900"/>
                    <a:pt x="10693" y="10693"/>
                  </a:cubicBezTo>
                  <a:cubicBezTo>
                    <a:pt x="7900" y="13486"/>
                    <a:pt x="6173" y="17342"/>
                    <a:pt x="6173" y="21600"/>
                  </a:cubicBezTo>
                  <a:lnTo>
                    <a:pt x="0" y="21600"/>
                  </a:lnTo>
                  <a:cubicBezTo>
                    <a:pt x="0" y="15645"/>
                    <a:pt x="2421" y="10246"/>
                    <a:pt x="6325" y="6328"/>
                  </a:cubicBezTo>
                  <a:cubicBezTo>
                    <a:pt x="10246" y="2421"/>
                    <a:pt x="15645" y="0"/>
                    <a:pt x="21600" y="0"/>
                  </a:cubicBezTo>
                  <a:close/>
                </a:path>
              </a:pathLst>
            </a:custGeom>
            <a:solidFill>
              <a:srgbClr val="FFFFFF"/>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24" name="Freeform 57">
              <a:extLst>
                <a:ext uri="{FF2B5EF4-FFF2-40B4-BE49-F238E27FC236}">
                  <a16:creationId xmlns:a16="http://schemas.microsoft.com/office/drawing/2014/main" id="{32218F9A-701B-67F9-3EB3-9BB3EA9D2F95}"/>
                </a:ext>
              </a:extLst>
            </p:cNvPr>
            <p:cNvSpPr/>
            <p:nvPr/>
          </p:nvSpPr>
          <p:spPr>
            <a:xfrm>
              <a:off x="5713937" y="1818560"/>
              <a:ext cx="153839" cy="153914"/>
            </a:xfrm>
            <a:prstGeom prst="ellipse">
              <a:avLst/>
            </a:prstGeom>
            <a:solidFill>
              <a:srgbClr val="FFFFFF"/>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25" name="Freeform 58">
              <a:extLst>
                <a:ext uri="{FF2B5EF4-FFF2-40B4-BE49-F238E27FC236}">
                  <a16:creationId xmlns:a16="http://schemas.microsoft.com/office/drawing/2014/main" id="{5A4FA6CF-5F0D-5B69-D468-93AFA0EB59EB}"/>
                </a:ext>
              </a:extLst>
            </p:cNvPr>
            <p:cNvSpPr/>
            <p:nvPr/>
          </p:nvSpPr>
          <p:spPr>
            <a:xfrm>
              <a:off x="5527048" y="2038479"/>
              <a:ext cx="307763" cy="3079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427" y="21600"/>
                  </a:lnTo>
                  <a:cubicBezTo>
                    <a:pt x="15427" y="17342"/>
                    <a:pt x="13700" y="13486"/>
                    <a:pt x="10907" y="10693"/>
                  </a:cubicBezTo>
                  <a:cubicBezTo>
                    <a:pt x="8114" y="7900"/>
                    <a:pt x="4258" y="6173"/>
                    <a:pt x="0" y="6173"/>
                  </a:cubicBezTo>
                  <a:lnTo>
                    <a:pt x="0" y="0"/>
                  </a:lnTo>
                  <a:cubicBezTo>
                    <a:pt x="5955" y="0"/>
                    <a:pt x="11354" y="2421"/>
                    <a:pt x="15272" y="6325"/>
                  </a:cubicBezTo>
                  <a:cubicBezTo>
                    <a:pt x="19179" y="10243"/>
                    <a:pt x="21600" y="15645"/>
                    <a:pt x="21600" y="21600"/>
                  </a:cubicBezTo>
                  <a:close/>
                </a:path>
              </a:pathLst>
            </a:custGeom>
            <a:solidFill>
              <a:srgbClr val="62D84E"/>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grpSp>
      <p:grpSp>
        <p:nvGrpSpPr>
          <p:cNvPr id="26" name="Group 25">
            <a:extLst>
              <a:ext uri="{FF2B5EF4-FFF2-40B4-BE49-F238E27FC236}">
                <a16:creationId xmlns:a16="http://schemas.microsoft.com/office/drawing/2014/main" id="{97DFF95F-0585-D8F3-7228-273BDE7C35E1}"/>
              </a:ext>
            </a:extLst>
          </p:cNvPr>
          <p:cNvGrpSpPr/>
          <p:nvPr/>
        </p:nvGrpSpPr>
        <p:grpSpPr>
          <a:xfrm>
            <a:off x="6469069" y="1252618"/>
            <a:ext cx="367217" cy="467716"/>
            <a:chOff x="7785639" y="1842262"/>
            <a:chExt cx="400530" cy="510144"/>
          </a:xfrm>
        </p:grpSpPr>
        <p:sp>
          <p:nvSpPr>
            <p:cNvPr id="27" name="Freeform 94">
              <a:extLst>
                <a:ext uri="{FF2B5EF4-FFF2-40B4-BE49-F238E27FC236}">
                  <a16:creationId xmlns:a16="http://schemas.microsoft.com/office/drawing/2014/main" id="{70566DD3-F1BA-D421-5F3A-9B973B68C9AA}"/>
                </a:ext>
              </a:extLst>
            </p:cNvPr>
            <p:cNvSpPr/>
            <p:nvPr/>
          </p:nvSpPr>
          <p:spPr>
            <a:xfrm>
              <a:off x="7969455" y="1842262"/>
              <a:ext cx="148734" cy="148806"/>
            </a:xfrm>
            <a:prstGeom prst="ellipse">
              <a:avLst/>
            </a:prstGeom>
            <a:solidFill>
              <a:srgbClr val="FFFFFF"/>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28" name="Freeform 95">
              <a:extLst>
                <a:ext uri="{FF2B5EF4-FFF2-40B4-BE49-F238E27FC236}">
                  <a16:creationId xmlns:a16="http://schemas.microsoft.com/office/drawing/2014/main" id="{B3479458-56EB-CFA3-D339-AE0658565946}"/>
                </a:ext>
              </a:extLst>
            </p:cNvPr>
            <p:cNvSpPr/>
            <p:nvPr/>
          </p:nvSpPr>
          <p:spPr>
            <a:xfrm>
              <a:off x="7785639" y="1951680"/>
              <a:ext cx="400530" cy="400726"/>
            </a:xfrm>
            <a:custGeom>
              <a:avLst/>
              <a:gdLst/>
              <a:ahLst/>
              <a:cxnLst>
                <a:cxn ang="0">
                  <a:pos x="wd2" y="hd2"/>
                </a:cxn>
                <a:cxn ang="5400000">
                  <a:pos x="wd2" y="hd2"/>
                </a:cxn>
                <a:cxn ang="10800000">
                  <a:pos x="wd2" y="hd2"/>
                </a:cxn>
                <a:cxn ang="16200000">
                  <a:pos x="wd2" y="hd2"/>
                </a:cxn>
              </a:cxnLst>
              <a:rect l="0" t="0" r="r" b="b"/>
              <a:pathLst>
                <a:path w="21600" h="21600" extrusionOk="0">
                  <a:moveTo>
                    <a:pt x="18278" y="15815"/>
                  </a:moveTo>
                  <a:cubicBezTo>
                    <a:pt x="16948" y="16583"/>
                    <a:pt x="15403" y="17019"/>
                    <a:pt x="13751" y="17019"/>
                  </a:cubicBezTo>
                  <a:cubicBezTo>
                    <a:pt x="8687" y="17019"/>
                    <a:pt x="4584" y="12917"/>
                    <a:pt x="4584" y="7851"/>
                  </a:cubicBezTo>
                  <a:cubicBezTo>
                    <a:pt x="4584" y="6202"/>
                    <a:pt x="5019" y="4654"/>
                    <a:pt x="5787" y="3324"/>
                  </a:cubicBezTo>
                  <a:lnTo>
                    <a:pt x="2463" y="0"/>
                  </a:lnTo>
                  <a:cubicBezTo>
                    <a:pt x="904" y="2223"/>
                    <a:pt x="0" y="4928"/>
                    <a:pt x="0" y="7849"/>
                  </a:cubicBezTo>
                  <a:cubicBezTo>
                    <a:pt x="0" y="15446"/>
                    <a:pt x="6154" y="21600"/>
                    <a:pt x="13751" y="21600"/>
                  </a:cubicBezTo>
                  <a:cubicBezTo>
                    <a:pt x="16674" y="21600"/>
                    <a:pt x="19377" y="20694"/>
                    <a:pt x="21600" y="19137"/>
                  </a:cubicBezTo>
                  <a:lnTo>
                    <a:pt x="18278" y="15815"/>
                  </a:lnTo>
                  <a:close/>
                </a:path>
              </a:pathLst>
            </a:custGeom>
            <a:solidFill>
              <a:srgbClr val="62D74D"/>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grpSp>
      <p:grpSp>
        <p:nvGrpSpPr>
          <p:cNvPr id="29" name="Group 28">
            <a:extLst>
              <a:ext uri="{FF2B5EF4-FFF2-40B4-BE49-F238E27FC236}">
                <a16:creationId xmlns:a16="http://schemas.microsoft.com/office/drawing/2014/main" id="{86CA584F-7CB6-51FF-34E0-3609484A59B9}"/>
              </a:ext>
            </a:extLst>
          </p:cNvPr>
          <p:cNvGrpSpPr/>
          <p:nvPr/>
        </p:nvGrpSpPr>
        <p:grpSpPr>
          <a:xfrm>
            <a:off x="9363882" y="1222850"/>
            <a:ext cx="480602" cy="480633"/>
            <a:chOff x="10671960" y="1812703"/>
            <a:chExt cx="524197" cy="524231"/>
          </a:xfrm>
        </p:grpSpPr>
        <p:sp>
          <p:nvSpPr>
            <p:cNvPr id="30" name="Freeform 96">
              <a:extLst>
                <a:ext uri="{FF2B5EF4-FFF2-40B4-BE49-F238E27FC236}">
                  <a16:creationId xmlns:a16="http://schemas.microsoft.com/office/drawing/2014/main" id="{F84D45BD-FAD5-75F4-5759-0C7B5B0D6C51}"/>
                </a:ext>
              </a:extLst>
            </p:cNvPr>
            <p:cNvSpPr/>
            <p:nvPr/>
          </p:nvSpPr>
          <p:spPr>
            <a:xfrm>
              <a:off x="10857584" y="1812703"/>
              <a:ext cx="152906" cy="152981"/>
            </a:xfrm>
            <a:prstGeom prst="ellipse">
              <a:avLst/>
            </a:prstGeom>
            <a:solidFill>
              <a:srgbClr val="62D84E"/>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31" name="Freeform 97">
              <a:extLst>
                <a:ext uri="{FF2B5EF4-FFF2-40B4-BE49-F238E27FC236}">
                  <a16:creationId xmlns:a16="http://schemas.microsoft.com/office/drawing/2014/main" id="{231BC19D-306E-B77C-0771-6EBCFCC85B06}"/>
                </a:ext>
              </a:extLst>
            </p:cNvPr>
            <p:cNvSpPr/>
            <p:nvPr/>
          </p:nvSpPr>
          <p:spPr>
            <a:xfrm>
              <a:off x="10857583" y="1998196"/>
              <a:ext cx="152906" cy="152981"/>
            </a:xfrm>
            <a:prstGeom prst="ellipse">
              <a:avLst/>
            </a:prstGeom>
            <a:solidFill>
              <a:srgbClr val="FFFFFF"/>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32" name="Freeform 99">
              <a:extLst>
                <a:ext uri="{FF2B5EF4-FFF2-40B4-BE49-F238E27FC236}">
                  <a16:creationId xmlns:a16="http://schemas.microsoft.com/office/drawing/2014/main" id="{4361AF6C-E37D-E455-75AE-A76027738976}"/>
                </a:ext>
              </a:extLst>
            </p:cNvPr>
            <p:cNvSpPr/>
            <p:nvPr/>
          </p:nvSpPr>
          <p:spPr>
            <a:xfrm>
              <a:off x="10857584" y="2183953"/>
              <a:ext cx="152906" cy="152981"/>
            </a:xfrm>
            <a:prstGeom prst="ellipse">
              <a:avLst/>
            </a:prstGeom>
            <a:solidFill>
              <a:srgbClr val="62D84E"/>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33" name="Freeform 101">
              <a:extLst>
                <a:ext uri="{FF2B5EF4-FFF2-40B4-BE49-F238E27FC236}">
                  <a16:creationId xmlns:a16="http://schemas.microsoft.com/office/drawing/2014/main" id="{C966E014-8F16-FD9B-00AC-1EA0F18AE881}"/>
                </a:ext>
              </a:extLst>
            </p:cNvPr>
            <p:cNvSpPr/>
            <p:nvPr/>
          </p:nvSpPr>
          <p:spPr>
            <a:xfrm>
              <a:off x="10671960" y="1998461"/>
              <a:ext cx="152905" cy="152981"/>
            </a:xfrm>
            <a:prstGeom prst="ellipse">
              <a:avLst/>
            </a:prstGeom>
            <a:solidFill>
              <a:srgbClr val="62D84E"/>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34" name="Freeform 102">
              <a:extLst>
                <a:ext uri="{FF2B5EF4-FFF2-40B4-BE49-F238E27FC236}">
                  <a16:creationId xmlns:a16="http://schemas.microsoft.com/office/drawing/2014/main" id="{6BBACD2F-10DB-84E4-ECD7-8FB6CFD5B275}"/>
                </a:ext>
              </a:extLst>
            </p:cNvPr>
            <p:cNvSpPr/>
            <p:nvPr/>
          </p:nvSpPr>
          <p:spPr>
            <a:xfrm>
              <a:off x="11043251" y="1998461"/>
              <a:ext cx="152906" cy="152981"/>
            </a:xfrm>
            <a:prstGeom prst="ellipse">
              <a:avLst/>
            </a:prstGeom>
            <a:solidFill>
              <a:srgbClr val="62D84E"/>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grpSp>
      <p:grpSp>
        <p:nvGrpSpPr>
          <p:cNvPr id="35" name="Group 601">
            <a:extLst>
              <a:ext uri="{FF2B5EF4-FFF2-40B4-BE49-F238E27FC236}">
                <a16:creationId xmlns:a16="http://schemas.microsoft.com/office/drawing/2014/main" id="{815908AA-2A1E-19AC-A28B-8EDE47E20F93}"/>
              </a:ext>
            </a:extLst>
          </p:cNvPr>
          <p:cNvGrpSpPr/>
          <p:nvPr/>
        </p:nvGrpSpPr>
        <p:grpSpPr>
          <a:xfrm>
            <a:off x="834547" y="1221160"/>
            <a:ext cx="485192" cy="484600"/>
            <a:chOff x="1074782" y="1822353"/>
            <a:chExt cx="527575" cy="526932"/>
          </a:xfrm>
        </p:grpSpPr>
        <p:sp>
          <p:nvSpPr>
            <p:cNvPr id="36" name="Freeform 33">
              <a:extLst>
                <a:ext uri="{FF2B5EF4-FFF2-40B4-BE49-F238E27FC236}">
                  <a16:creationId xmlns:a16="http://schemas.microsoft.com/office/drawing/2014/main" id="{ED59ECF5-DDB9-F701-1E30-79F1CBA27AEE}"/>
                </a:ext>
              </a:extLst>
            </p:cNvPr>
            <p:cNvSpPr/>
            <p:nvPr/>
          </p:nvSpPr>
          <p:spPr>
            <a:xfrm>
              <a:off x="1074782" y="2193708"/>
              <a:ext cx="153595" cy="153717"/>
            </a:xfrm>
            <a:prstGeom prst="ellipse">
              <a:avLst/>
            </a:prstGeom>
            <a:solidFill>
              <a:srgbClr val="62D84E"/>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37" name="Freeform 34">
              <a:extLst>
                <a:ext uri="{FF2B5EF4-FFF2-40B4-BE49-F238E27FC236}">
                  <a16:creationId xmlns:a16="http://schemas.microsoft.com/office/drawing/2014/main" id="{940E1964-0DB5-DFD9-B388-C608A88FAA16}"/>
                </a:ext>
              </a:extLst>
            </p:cNvPr>
            <p:cNvSpPr/>
            <p:nvPr/>
          </p:nvSpPr>
          <p:spPr>
            <a:xfrm>
              <a:off x="1448762" y="2195602"/>
              <a:ext cx="153595" cy="153683"/>
            </a:xfrm>
            <a:custGeom>
              <a:avLst/>
              <a:gdLst/>
              <a:ahLst/>
              <a:cxnLst>
                <a:cxn ang="0">
                  <a:pos x="wd2" y="hd2"/>
                </a:cxn>
                <a:cxn ang="5400000">
                  <a:pos x="wd2" y="hd2"/>
                </a:cxn>
                <a:cxn ang="10800000">
                  <a:pos x="wd2" y="hd2"/>
                </a:cxn>
                <a:cxn ang="16200000">
                  <a:pos x="wd2" y="hd2"/>
                </a:cxn>
              </a:cxnLst>
              <a:rect l="0" t="0" r="r" b="b"/>
              <a:pathLst>
                <a:path w="19680" h="19677" extrusionOk="0">
                  <a:moveTo>
                    <a:pt x="16800" y="2879"/>
                  </a:moveTo>
                  <a:cubicBezTo>
                    <a:pt x="20640" y="6719"/>
                    <a:pt x="20640" y="12950"/>
                    <a:pt x="16800" y="16795"/>
                  </a:cubicBezTo>
                  <a:cubicBezTo>
                    <a:pt x="12959" y="20634"/>
                    <a:pt x="6727" y="20640"/>
                    <a:pt x="2880" y="16795"/>
                  </a:cubicBezTo>
                  <a:cubicBezTo>
                    <a:pt x="-960" y="12955"/>
                    <a:pt x="-960" y="6725"/>
                    <a:pt x="2880" y="2879"/>
                  </a:cubicBezTo>
                  <a:cubicBezTo>
                    <a:pt x="6727" y="-960"/>
                    <a:pt x="12959" y="-960"/>
                    <a:pt x="16800" y="2879"/>
                  </a:cubicBezTo>
                  <a:close/>
                </a:path>
              </a:pathLst>
            </a:custGeom>
            <a:solidFill>
              <a:srgbClr val="FFFFFF"/>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38" name="Freeform 35">
              <a:extLst>
                <a:ext uri="{FF2B5EF4-FFF2-40B4-BE49-F238E27FC236}">
                  <a16:creationId xmlns:a16="http://schemas.microsoft.com/office/drawing/2014/main" id="{4483F317-67D5-337F-CB6D-F5B98C1B893D}"/>
                </a:ext>
              </a:extLst>
            </p:cNvPr>
            <p:cNvSpPr/>
            <p:nvPr/>
          </p:nvSpPr>
          <p:spPr>
            <a:xfrm>
              <a:off x="1261772" y="2195602"/>
              <a:ext cx="153595" cy="153683"/>
            </a:xfrm>
            <a:custGeom>
              <a:avLst/>
              <a:gdLst/>
              <a:ahLst/>
              <a:cxnLst>
                <a:cxn ang="0">
                  <a:pos x="wd2" y="hd2"/>
                </a:cxn>
                <a:cxn ang="5400000">
                  <a:pos x="wd2" y="hd2"/>
                </a:cxn>
                <a:cxn ang="10800000">
                  <a:pos x="wd2" y="hd2"/>
                </a:cxn>
                <a:cxn ang="16200000">
                  <a:pos x="wd2" y="hd2"/>
                </a:cxn>
              </a:cxnLst>
              <a:rect l="0" t="0" r="r" b="b"/>
              <a:pathLst>
                <a:path w="19680" h="19677" extrusionOk="0">
                  <a:moveTo>
                    <a:pt x="16800" y="2879"/>
                  </a:moveTo>
                  <a:cubicBezTo>
                    <a:pt x="20640" y="6719"/>
                    <a:pt x="20640" y="12950"/>
                    <a:pt x="16800" y="16795"/>
                  </a:cubicBezTo>
                  <a:cubicBezTo>
                    <a:pt x="12959" y="20634"/>
                    <a:pt x="6727" y="20640"/>
                    <a:pt x="2880" y="16795"/>
                  </a:cubicBezTo>
                  <a:cubicBezTo>
                    <a:pt x="-960" y="12955"/>
                    <a:pt x="-960" y="6725"/>
                    <a:pt x="2880" y="2879"/>
                  </a:cubicBezTo>
                  <a:cubicBezTo>
                    <a:pt x="6727" y="-960"/>
                    <a:pt x="12959" y="-960"/>
                    <a:pt x="16800" y="2879"/>
                  </a:cubicBezTo>
                  <a:close/>
                </a:path>
              </a:pathLst>
            </a:custGeom>
            <a:solidFill>
              <a:srgbClr val="62D84E"/>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39" name="Freeform 36">
              <a:extLst>
                <a:ext uri="{FF2B5EF4-FFF2-40B4-BE49-F238E27FC236}">
                  <a16:creationId xmlns:a16="http://schemas.microsoft.com/office/drawing/2014/main" id="{8A51E897-1F70-372B-CE5A-9A63582A5DCD}"/>
                </a:ext>
              </a:extLst>
            </p:cNvPr>
            <p:cNvSpPr/>
            <p:nvPr/>
          </p:nvSpPr>
          <p:spPr>
            <a:xfrm>
              <a:off x="1294691" y="1822353"/>
              <a:ext cx="307232" cy="3074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173" y="0"/>
                  </a:lnTo>
                  <a:cubicBezTo>
                    <a:pt x="6173" y="4257"/>
                    <a:pt x="7899" y="8114"/>
                    <a:pt x="10692" y="10907"/>
                  </a:cubicBezTo>
                  <a:cubicBezTo>
                    <a:pt x="13484" y="13699"/>
                    <a:pt x="17343" y="15428"/>
                    <a:pt x="21600" y="15428"/>
                  </a:cubicBezTo>
                  <a:lnTo>
                    <a:pt x="21600" y="21600"/>
                  </a:lnTo>
                  <a:cubicBezTo>
                    <a:pt x="15643" y="21600"/>
                    <a:pt x="10244" y="19179"/>
                    <a:pt x="6325" y="15276"/>
                  </a:cubicBezTo>
                  <a:cubicBezTo>
                    <a:pt x="2421" y="11354"/>
                    <a:pt x="0" y="5956"/>
                    <a:pt x="0" y="0"/>
                  </a:cubicBezTo>
                  <a:close/>
                </a:path>
              </a:pathLst>
            </a:custGeom>
            <a:solidFill>
              <a:srgbClr val="FFFFFF"/>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sp>
          <p:nvSpPr>
            <p:cNvPr id="40" name="Freeform 37">
              <a:extLst>
                <a:ext uri="{FF2B5EF4-FFF2-40B4-BE49-F238E27FC236}">
                  <a16:creationId xmlns:a16="http://schemas.microsoft.com/office/drawing/2014/main" id="{B4B76FC9-A245-D7FA-019A-46AF395D13AA}"/>
                </a:ext>
              </a:extLst>
            </p:cNvPr>
            <p:cNvSpPr/>
            <p:nvPr/>
          </p:nvSpPr>
          <p:spPr>
            <a:xfrm>
              <a:off x="1075215" y="1822353"/>
              <a:ext cx="307232" cy="3073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5430"/>
                  </a:lnTo>
                  <a:cubicBezTo>
                    <a:pt x="4257" y="15430"/>
                    <a:pt x="8116" y="13704"/>
                    <a:pt x="10908" y="10908"/>
                  </a:cubicBezTo>
                  <a:cubicBezTo>
                    <a:pt x="13701" y="8116"/>
                    <a:pt x="15427" y="4257"/>
                    <a:pt x="15427" y="0"/>
                  </a:cubicBezTo>
                  <a:lnTo>
                    <a:pt x="21600" y="0"/>
                  </a:lnTo>
                  <a:cubicBezTo>
                    <a:pt x="21600" y="5957"/>
                    <a:pt x="19179" y="11356"/>
                    <a:pt x="15275" y="15275"/>
                  </a:cubicBezTo>
                  <a:cubicBezTo>
                    <a:pt x="11356" y="19179"/>
                    <a:pt x="5957" y="21600"/>
                    <a:pt x="0" y="21600"/>
                  </a:cubicBezTo>
                  <a:close/>
                </a:path>
              </a:pathLst>
            </a:custGeom>
            <a:solidFill>
              <a:srgbClr val="62D84E"/>
            </a:solidFill>
            <a:ln w="12700" cap="flat">
              <a:noFill/>
              <a:miter lim="400000"/>
            </a:ln>
            <a:effectLst/>
          </p:spPr>
          <p:txBody>
            <a:bodyPr wrap="square" lIns="44956" tIns="44956" rIns="44956" bIns="44956" numCol="1" anchor="ctr">
              <a:noAutofit/>
            </a:bodyPr>
            <a:lstStyle/>
            <a:p>
              <a:pPr marL="0" marR="0" lvl="0" indent="0" algn="l" defTabSz="885832" rtl="0" eaLnBrk="1" fontAlgn="auto" latinLnBrk="0" hangingPunct="1">
                <a:lnSpc>
                  <a:spcPct val="100000"/>
                </a:lnSpc>
                <a:spcBef>
                  <a:spcPts val="0"/>
                </a:spcBef>
                <a:spcAft>
                  <a:spcPts val="0"/>
                </a:spcAft>
                <a:buClrTx/>
                <a:buSzTx/>
                <a:buFontTx/>
                <a:buNone/>
                <a:tabLst/>
                <a:defRPr sz="3400">
                  <a:latin typeface="Calibri"/>
                  <a:ea typeface="Calibri"/>
                  <a:cs typeface="Calibri"/>
                  <a:sym typeface="Calibri"/>
                </a:defRPr>
              </a:pPr>
              <a:endParaRPr kumimoji="0" lang="en-US" sz="295" b="0" i="0" u="none" strike="noStrike" kern="1200" cap="none" spc="0" normalizeH="0" baseline="0">
                <a:ln>
                  <a:noFill/>
                </a:ln>
                <a:effectLst/>
                <a:uLnTx/>
                <a:uFillTx/>
                <a:latin typeface="Calibri"/>
                <a:ea typeface="Calibri"/>
                <a:cs typeface="Calibri"/>
                <a:sym typeface="Calibri"/>
              </a:endParaRPr>
            </a:p>
          </p:txBody>
        </p:sp>
      </p:grpSp>
      <p:sp>
        <p:nvSpPr>
          <p:cNvPr id="41" name="Technology Workflows">
            <a:extLst>
              <a:ext uri="{FF2B5EF4-FFF2-40B4-BE49-F238E27FC236}">
                <a16:creationId xmlns:a16="http://schemas.microsoft.com/office/drawing/2014/main" id="{A3CD7D35-C622-53D9-03A8-6A2BB98292FC}"/>
              </a:ext>
            </a:extLst>
          </p:cNvPr>
          <p:cNvSpPr txBox="1"/>
          <p:nvPr/>
        </p:nvSpPr>
        <p:spPr>
          <a:xfrm>
            <a:off x="1382066" y="1176217"/>
            <a:ext cx="1185067" cy="606875"/>
          </a:xfrm>
          <a:prstGeom prst="rect">
            <a:avLst/>
          </a:prstGeom>
          <a:ln w="381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7419" tIns="87419" rIns="87419" bIns="87419">
            <a:spAutoFit/>
          </a:bodyPr>
          <a:lstStyle/>
          <a:p>
            <a:pPr marL="0" marR="0" lvl="0" indent="0" algn="l" defTabSz="4260768" rtl="0" eaLnBrk="1" fontAlgn="auto" latinLnBrk="0" hangingPunct="1">
              <a:lnSpc>
                <a:spcPct val="100000"/>
              </a:lnSpc>
              <a:spcBef>
                <a:spcPts val="0"/>
              </a:spcBef>
              <a:spcAft>
                <a:spcPts val="0"/>
              </a:spcAft>
              <a:buClrTx/>
              <a:buSzTx/>
              <a:buFontTx/>
              <a:buNone/>
              <a:tabLst/>
              <a:defRPr sz="5000">
                <a:latin typeface="Gilroy W05 Medium"/>
                <a:ea typeface="Gilroy W05 Medium"/>
                <a:cs typeface="Gilroy W05 Medium"/>
                <a:sym typeface="Gilroy W05 Medium"/>
              </a:defRPr>
            </a:pPr>
            <a:r>
              <a:rPr kumimoji="0" lang="en-US" sz="1400" b="1" i="0" u="none" strike="noStrike" kern="1200" cap="none" spc="0" normalizeH="0" baseline="0">
                <a:ln>
                  <a:noFill/>
                </a:ln>
                <a:solidFill>
                  <a:schemeClr val="bg1"/>
                </a:solidFill>
                <a:effectLst/>
                <a:uLnTx/>
                <a:uFillTx/>
                <a:latin typeface="Century Gothic" panose="020F0302020204030204"/>
                <a:ea typeface="Gilroy W05 Medium"/>
                <a:cs typeface="Gilroy W05 Medium"/>
                <a:sym typeface="Gilroy W05 Medium"/>
              </a:rPr>
              <a:t>Technology</a:t>
            </a:r>
            <a:br>
              <a:rPr kumimoji="0" lang="en-US" sz="1400" b="1" i="0" u="none" strike="noStrike" kern="1200" cap="none" spc="0" normalizeH="0" baseline="0">
                <a:ln>
                  <a:noFill/>
                </a:ln>
                <a:solidFill>
                  <a:schemeClr val="bg1"/>
                </a:solidFill>
                <a:effectLst/>
                <a:uLnTx/>
                <a:uFillTx/>
                <a:latin typeface="Century Gothic" panose="020F0302020204030204"/>
                <a:ea typeface="Gilroy W05 Medium"/>
                <a:cs typeface="Gilroy W05 Medium"/>
                <a:sym typeface="Gilroy W05 Medium"/>
              </a:rPr>
            </a:br>
            <a:r>
              <a:rPr kumimoji="0" lang="en-US" sz="1400" b="1" i="0" u="none" strike="noStrike" kern="1200" cap="none" spc="0" normalizeH="0" baseline="0">
                <a:ln>
                  <a:noFill/>
                </a:ln>
                <a:solidFill>
                  <a:schemeClr val="bg1"/>
                </a:solidFill>
                <a:effectLst/>
                <a:uLnTx/>
                <a:uFillTx/>
                <a:latin typeface="Century Gothic" panose="020F0302020204030204"/>
                <a:ea typeface="Gilroy W05 Medium"/>
                <a:cs typeface="Gilroy W05 Medium"/>
                <a:sym typeface="Gilroy W05 Medium"/>
              </a:rPr>
              <a:t>Workflows</a:t>
            </a:r>
          </a:p>
        </p:txBody>
      </p:sp>
      <p:sp>
        <p:nvSpPr>
          <p:cNvPr id="42" name="TextBox 41">
            <a:extLst>
              <a:ext uri="{FF2B5EF4-FFF2-40B4-BE49-F238E27FC236}">
                <a16:creationId xmlns:a16="http://schemas.microsoft.com/office/drawing/2014/main" id="{113A8913-478A-C02E-227E-3EA0D3581EF8}"/>
              </a:ext>
            </a:extLst>
          </p:cNvPr>
          <p:cNvSpPr txBox="1"/>
          <p:nvPr/>
        </p:nvSpPr>
        <p:spPr>
          <a:xfrm>
            <a:off x="9903256" y="1176099"/>
            <a:ext cx="2016838" cy="607098"/>
          </a:xfrm>
          <a:prstGeom prst="rect">
            <a:avLst/>
          </a:prstGeom>
          <a:ln w="38100">
            <a:miter lim="400000"/>
          </a:ln>
        </p:spPr>
        <p:txBody>
          <a:bodyPr wrap="square" lIns="87419" tIns="87419" rIns="87419" bIns="87419">
            <a:spAutoFit/>
          </a:bodyPr>
          <a:lstStyle>
            <a:defPPr>
              <a:defRPr lang="en-US"/>
            </a:defPPr>
            <a:lvl1pPr algn="ctr" defTabSz="4267165">
              <a:defRPr sz="1200" b="1">
                <a:solidFill>
                  <a:schemeClr val="bg1"/>
                </a:solidFill>
                <a:latin typeface="Century Gothic" panose="020F0302020204030204"/>
                <a:ea typeface="Gilroy W05 Medium"/>
                <a:cs typeface="Gilroy W05 Medium"/>
              </a:defRPr>
            </a:lvl1pPr>
          </a:lstStyle>
          <a:p>
            <a:pPr marL="0" marR="0" lvl="0" indent="0" algn="l" defTabSz="426588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effectLst/>
                <a:uLnTx/>
                <a:uFillTx/>
                <a:latin typeface="Century Gothic" panose="020F0302020204030204"/>
              </a:rPr>
              <a:t>Creator Workflows</a:t>
            </a:r>
            <a:br>
              <a:rPr kumimoji="0" lang="en-US" sz="1400" b="1" i="0" u="none" strike="noStrike" kern="1200" cap="none" spc="0" normalizeH="0" baseline="0">
                <a:ln>
                  <a:noFill/>
                </a:ln>
                <a:effectLst/>
                <a:uLnTx/>
                <a:uFillTx/>
                <a:latin typeface="Century Gothic" panose="020F0302020204030204"/>
              </a:rPr>
            </a:br>
            <a:r>
              <a:rPr kumimoji="0" lang="en-US" sz="1400" b="1" i="0" u="none" strike="noStrike" kern="1200" cap="none" spc="0" normalizeH="0" baseline="0">
                <a:ln>
                  <a:noFill/>
                </a:ln>
                <a:effectLst/>
                <a:uLnTx/>
                <a:uFillTx/>
                <a:latin typeface="Century Gothic" panose="020F0302020204030204"/>
              </a:rPr>
              <a:t>and Others</a:t>
            </a:r>
          </a:p>
        </p:txBody>
      </p:sp>
      <p:sp>
        <p:nvSpPr>
          <p:cNvPr id="43" name="TextBox 42">
            <a:extLst>
              <a:ext uri="{FF2B5EF4-FFF2-40B4-BE49-F238E27FC236}">
                <a16:creationId xmlns:a16="http://schemas.microsoft.com/office/drawing/2014/main" id="{397ED427-79AF-85D2-2E6D-E51DAE9A14FD}"/>
              </a:ext>
            </a:extLst>
          </p:cNvPr>
          <p:cNvSpPr txBox="1"/>
          <p:nvPr/>
        </p:nvSpPr>
        <p:spPr>
          <a:xfrm>
            <a:off x="6907318" y="1176099"/>
            <a:ext cx="2354410" cy="607098"/>
          </a:xfrm>
          <a:prstGeom prst="rect">
            <a:avLst/>
          </a:prstGeom>
          <a:ln w="38100">
            <a:miter lim="400000"/>
          </a:ln>
        </p:spPr>
        <p:txBody>
          <a:bodyPr wrap="square" lIns="87419" tIns="87419" rIns="87419" bIns="87419">
            <a:spAutoFit/>
          </a:bodyPr>
          <a:lstStyle>
            <a:defPPr>
              <a:defRPr lang="en-US"/>
            </a:defPPr>
            <a:lvl1pPr algn="ctr" defTabSz="4267165">
              <a:defRPr sz="1200" b="1">
                <a:solidFill>
                  <a:schemeClr val="bg1"/>
                </a:solidFill>
                <a:latin typeface="Century Gothic" panose="020F0302020204030204"/>
                <a:ea typeface="Gilroy W05 Medium"/>
                <a:cs typeface="Gilroy W05 Medium"/>
              </a:defRPr>
            </a:lvl1pPr>
          </a:lstStyle>
          <a:p>
            <a:pPr marL="0" marR="0" lvl="0" indent="0" algn="l" defTabSz="426588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effectLst/>
                <a:uLnTx/>
                <a:uFillTx/>
                <a:latin typeface="Century Gothic" panose="020F0302020204030204"/>
              </a:rPr>
              <a:t>Customer &amp; Industry</a:t>
            </a:r>
            <a:br>
              <a:rPr kumimoji="0" lang="en-US" sz="1400" b="1" i="0" u="none" strike="noStrike" kern="1200" cap="none" spc="0" normalizeH="0" baseline="0">
                <a:ln>
                  <a:noFill/>
                </a:ln>
                <a:effectLst/>
                <a:uLnTx/>
                <a:uFillTx/>
                <a:latin typeface="Century Gothic" panose="020F0302020204030204"/>
              </a:rPr>
            </a:br>
            <a:r>
              <a:rPr kumimoji="0" lang="en-US" sz="1400" b="1" i="0" u="none" strike="noStrike" kern="1200" cap="none" spc="0" normalizeH="0" baseline="0">
                <a:ln>
                  <a:noFill/>
                </a:ln>
                <a:effectLst/>
                <a:uLnTx/>
                <a:uFillTx/>
                <a:latin typeface="Century Gothic" panose="020F0302020204030204"/>
              </a:rPr>
              <a:t>Workflows</a:t>
            </a:r>
          </a:p>
        </p:txBody>
      </p:sp>
      <p:sp>
        <p:nvSpPr>
          <p:cNvPr id="44" name="CIO/CDO">
            <a:extLst>
              <a:ext uri="{FF2B5EF4-FFF2-40B4-BE49-F238E27FC236}">
                <a16:creationId xmlns:a16="http://schemas.microsoft.com/office/drawing/2014/main" id="{9F12111D-D0DE-69BD-1D0F-5E2A23D2C787}"/>
              </a:ext>
            </a:extLst>
          </p:cNvPr>
          <p:cNvSpPr/>
          <p:nvPr/>
        </p:nvSpPr>
        <p:spPr>
          <a:xfrm>
            <a:off x="3508090" y="2101760"/>
            <a:ext cx="2324323" cy="1042144"/>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00000"/>
              </a:lnSpc>
              <a:spcBef>
                <a:spcPts val="600"/>
              </a:spcBef>
              <a:spcAft>
                <a:spcPts val="0"/>
              </a:spcAft>
              <a:buClrTx/>
              <a:buSzTx/>
              <a:buFontTx/>
              <a:buNone/>
              <a:tabLst/>
              <a:defRPr/>
            </a:pPr>
            <a:r>
              <a:rPr lang="en-US" sz="1400" b="1" spc="0">
                <a:solidFill>
                  <a:srgbClr val="62D84E"/>
                </a:solidFill>
                <a:latin typeface="Century Gothic"/>
              </a:rPr>
              <a:t>Case</a:t>
            </a:r>
            <a:r>
              <a:rPr kumimoji="0" lang="en-US" sz="1400" b="1" i="0" u="none" strike="noStrike" kern="1200" cap="none" spc="0" normalizeH="0" baseline="0">
                <a:ln>
                  <a:noFill/>
                </a:ln>
                <a:solidFill>
                  <a:srgbClr val="62D84E"/>
                </a:solidFill>
                <a:effectLst/>
                <a:uLnTx/>
                <a:uFillTx/>
                <a:latin typeface="Century Gothic"/>
                <a:ea typeface="+mn-ea"/>
                <a:cs typeface="+mn-cs"/>
              </a:rPr>
              <a:t> </a:t>
            </a:r>
            <a:r>
              <a:rPr lang="en-US" sz="1400" b="1" spc="0">
                <a:solidFill>
                  <a:srgbClr val="62D84E"/>
                </a:solidFill>
                <a:latin typeface="Century Gothic"/>
              </a:rPr>
              <a:t>summarization</a:t>
            </a:r>
          </a:p>
        </p:txBody>
      </p:sp>
      <p:sp>
        <p:nvSpPr>
          <p:cNvPr id="45" name="CIO/CDO">
            <a:extLst>
              <a:ext uri="{FF2B5EF4-FFF2-40B4-BE49-F238E27FC236}">
                <a16:creationId xmlns:a16="http://schemas.microsoft.com/office/drawing/2014/main" id="{AEC61732-EBDC-2FF6-C487-7E762589A658}"/>
              </a:ext>
            </a:extLst>
          </p:cNvPr>
          <p:cNvSpPr/>
          <p:nvPr/>
        </p:nvSpPr>
        <p:spPr>
          <a:xfrm>
            <a:off x="6439226" y="2726073"/>
            <a:ext cx="2324323" cy="1774757"/>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00000"/>
              </a:lnSpc>
              <a:spcBef>
                <a:spcPts val="600"/>
              </a:spcBef>
              <a:spcAft>
                <a:spcPts val="0"/>
              </a:spcAft>
              <a:buClrTx/>
              <a:buSzTx/>
              <a:buFontTx/>
              <a:buNone/>
              <a:tabLst/>
              <a:defRPr/>
            </a:pPr>
            <a:endParaRPr kumimoji="0" lang="en-US" sz="1400" b="1" i="0" u="none" strike="noStrike" kern="1200" cap="none" spc="0" normalizeH="0" baseline="0">
              <a:ln>
                <a:noFill/>
              </a:ln>
              <a:solidFill>
                <a:srgbClr val="62D84E"/>
              </a:solidFill>
              <a:effectLst/>
              <a:uLnTx/>
              <a:uFillTx/>
              <a:latin typeface="Century Gothic" panose="020B0502020202020204" pitchFamily="34" charset="0"/>
              <a:ea typeface="+mn-ea"/>
              <a:cs typeface="+mn-cs"/>
            </a:endParaRPr>
          </a:p>
          <a:p>
            <a:pPr marL="0" marR="0" lvl="0" indent="0" algn="ctr" defTabSz="456355" rtl="0" eaLnBrk="1" fontAlgn="auto" latinLnBrk="0" hangingPunct="1">
              <a:lnSpc>
                <a:spcPct val="100000"/>
              </a:lnSpc>
              <a:spcBef>
                <a:spcPts val="600"/>
              </a:spcBef>
              <a:spcAft>
                <a:spcPts val="0"/>
              </a:spcAft>
              <a:buClrTx/>
              <a:buSzTx/>
              <a:buFontTx/>
              <a:buNone/>
              <a:tabLst/>
              <a:defRPr/>
            </a:pPr>
            <a:r>
              <a:rPr lang="en-US" sz="1400" b="1" spc="0">
                <a:solidFill>
                  <a:srgbClr val="62D84E"/>
                </a:solidFill>
                <a:latin typeface="Century Gothic"/>
              </a:rPr>
              <a:t>Recommended</a:t>
            </a:r>
            <a:r>
              <a:rPr kumimoji="0" lang="en-US" sz="1400" b="1" i="0" u="none" strike="noStrike" kern="1200" cap="none" spc="0" normalizeH="0" baseline="0">
                <a:ln>
                  <a:noFill/>
                </a:ln>
                <a:solidFill>
                  <a:srgbClr val="62D84E"/>
                </a:solidFill>
                <a:effectLst/>
                <a:uLnTx/>
                <a:uFillTx/>
                <a:latin typeface="Century Gothic"/>
                <a:ea typeface="+mn-ea"/>
                <a:cs typeface="+mn-cs"/>
              </a:rPr>
              <a:t> </a:t>
            </a:r>
            <a:r>
              <a:rPr lang="en-US" sz="1400" b="1" spc="0">
                <a:solidFill>
                  <a:srgbClr val="62D84E"/>
                </a:solidFill>
                <a:latin typeface="Century Gothic"/>
              </a:rPr>
              <a:t>actions</a:t>
            </a:r>
          </a:p>
          <a:p>
            <a:pPr marL="0" marR="0" lvl="0" indent="0" algn="ctr" defTabSz="456355" rtl="0" eaLnBrk="1" fontAlgn="auto" latinLnBrk="0" hangingPunct="1">
              <a:lnSpc>
                <a:spcPct val="100000"/>
              </a:lnSpc>
              <a:spcBef>
                <a:spcPts val="600"/>
              </a:spcBef>
              <a:spcAft>
                <a:spcPts val="0"/>
              </a:spcAft>
              <a:buClrTx/>
              <a:buSzTx/>
              <a:buFontTx/>
              <a:buNone/>
              <a:tabLst/>
              <a:defRPr/>
            </a:pPr>
            <a:endParaRPr kumimoji="0" lang="en-US" sz="1400" b="1" i="0" u="none" strike="noStrike" kern="1200" cap="none" spc="0" normalizeH="0" baseline="0">
              <a:ln>
                <a:noFill/>
              </a:ln>
              <a:solidFill>
                <a:srgbClr val="62D84E"/>
              </a:solidFill>
              <a:effectLst/>
              <a:uLnTx/>
              <a:uFillTx/>
              <a:latin typeface="Century Gothic" panose="020B0502020202020204" pitchFamily="34" charset="0"/>
              <a:ea typeface="+mn-ea"/>
              <a:cs typeface="+mn-cs"/>
            </a:endParaRPr>
          </a:p>
          <a:p>
            <a:pPr marL="0" marR="0" lvl="0" indent="0" algn="ctr" defTabSz="456355" rtl="0" eaLnBrk="1" fontAlgn="auto" latinLnBrk="0" hangingPunct="1">
              <a:lnSpc>
                <a:spcPct val="100000"/>
              </a:lnSpc>
              <a:spcBef>
                <a:spcPts val="600"/>
              </a:spcBef>
              <a:spcAft>
                <a:spcPts val="0"/>
              </a:spcAft>
              <a:buClrTx/>
              <a:buSzTx/>
              <a:buFontTx/>
              <a:buNone/>
              <a:tabLst/>
              <a:defRPr/>
            </a:pPr>
            <a:r>
              <a:rPr lang="en-US" sz="1400" b="1" spc="0">
                <a:solidFill>
                  <a:srgbClr val="62D84E"/>
                </a:solidFill>
                <a:latin typeface="Century Gothic"/>
              </a:rPr>
              <a:t>Automated</a:t>
            </a:r>
            <a:br>
              <a:rPr kumimoji="0" lang="en-US" sz="1400" b="1" i="0" u="none" strike="noStrike" kern="1200" cap="none" spc="0" normalizeH="0" baseline="0">
                <a:ln>
                  <a:noFill/>
                </a:ln>
                <a:solidFill>
                  <a:srgbClr val="62D84E"/>
                </a:solidFill>
                <a:effectLst/>
                <a:uLnTx/>
                <a:uFillTx/>
                <a:latin typeface="Century Gothic" panose="020B0502020202020204" pitchFamily="34" charset="0"/>
                <a:ea typeface="+mn-ea"/>
                <a:cs typeface="+mn-cs"/>
              </a:rPr>
            </a:br>
            <a:r>
              <a:rPr lang="en-US" sz="1400" b="1" spc="0">
                <a:solidFill>
                  <a:srgbClr val="62D84E"/>
                </a:solidFill>
                <a:latin typeface="Century Gothic"/>
              </a:rPr>
              <a:t>knowledge</a:t>
            </a:r>
            <a:r>
              <a:rPr kumimoji="0" lang="en-US" sz="1400" b="1" i="0" u="none" strike="noStrike" kern="1200" cap="none" spc="0" normalizeH="0" baseline="0">
                <a:ln>
                  <a:noFill/>
                </a:ln>
                <a:solidFill>
                  <a:srgbClr val="62D84E"/>
                </a:solidFill>
                <a:effectLst/>
                <a:uLnTx/>
                <a:uFillTx/>
                <a:latin typeface="Century Gothic"/>
                <a:ea typeface="+mn-ea"/>
                <a:cs typeface="+mn-cs"/>
              </a:rPr>
              <a:t> </a:t>
            </a:r>
            <a:r>
              <a:rPr lang="en-US" sz="1400" b="1" spc="0">
                <a:solidFill>
                  <a:srgbClr val="62D84E"/>
                </a:solidFill>
                <a:latin typeface="Century Gothic"/>
              </a:rPr>
              <a:t>creation</a:t>
            </a:r>
          </a:p>
        </p:txBody>
      </p:sp>
      <p:sp>
        <p:nvSpPr>
          <p:cNvPr id="46" name="CIO/CDO">
            <a:extLst>
              <a:ext uri="{FF2B5EF4-FFF2-40B4-BE49-F238E27FC236}">
                <a16:creationId xmlns:a16="http://schemas.microsoft.com/office/drawing/2014/main" id="{86232A11-E35D-5F81-2707-4B3A406CCB92}"/>
              </a:ext>
            </a:extLst>
          </p:cNvPr>
          <p:cNvSpPr/>
          <p:nvPr/>
        </p:nvSpPr>
        <p:spPr>
          <a:xfrm>
            <a:off x="9321576" y="2370431"/>
            <a:ext cx="2247135" cy="435373"/>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20000"/>
              </a:lnSpc>
              <a:spcBef>
                <a:spcPts val="600"/>
              </a:spcBef>
              <a:spcAft>
                <a:spcPts val="0"/>
              </a:spcAft>
              <a:buClrTx/>
              <a:buSzTx/>
              <a:buFontTx/>
              <a:buNone/>
              <a:tabLst/>
              <a:defRPr/>
            </a:pPr>
            <a:r>
              <a:rPr lang="en-US" sz="1400" b="1" spc="0">
                <a:solidFill>
                  <a:srgbClr val="62D84E"/>
                </a:solidFill>
                <a:latin typeface="Century Gothic"/>
              </a:rPr>
              <a:t>Text-to-code</a:t>
            </a:r>
          </a:p>
        </p:txBody>
      </p:sp>
      <p:sp>
        <p:nvSpPr>
          <p:cNvPr id="47" name="CIO/CDO">
            <a:extLst>
              <a:ext uri="{FF2B5EF4-FFF2-40B4-BE49-F238E27FC236}">
                <a16:creationId xmlns:a16="http://schemas.microsoft.com/office/drawing/2014/main" id="{7C1B8EB5-1397-2355-1298-F1CEBCF30369}"/>
              </a:ext>
            </a:extLst>
          </p:cNvPr>
          <p:cNvSpPr/>
          <p:nvPr/>
        </p:nvSpPr>
        <p:spPr>
          <a:xfrm>
            <a:off x="3608520" y="5211393"/>
            <a:ext cx="2004318" cy="394927"/>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a:ln>
                  <a:noFill/>
                </a:ln>
                <a:solidFill>
                  <a:schemeClr val="bg1"/>
                </a:solidFill>
                <a:effectLst/>
                <a:uLnTx/>
                <a:uFillTx/>
                <a:latin typeface="Century Gothic" panose="020B0502020202020204" pitchFamily="34" charset="0"/>
                <a:ea typeface="+mn-ea"/>
                <a:cs typeface="+mn-cs"/>
              </a:rPr>
              <a:t>Enhanced</a:t>
            </a:r>
            <a:br>
              <a:rPr kumimoji="0" lang="en-US" sz="1500" b="1" i="0" u="none" strike="noStrike" kern="1200" cap="none" spc="0" normalizeH="0" baseline="0">
                <a:ln>
                  <a:noFill/>
                </a:ln>
                <a:solidFill>
                  <a:schemeClr val="bg1"/>
                </a:solidFill>
                <a:effectLst/>
                <a:uLnTx/>
                <a:uFillTx/>
                <a:latin typeface="Century Gothic" panose="020B0502020202020204" pitchFamily="34" charset="0"/>
                <a:ea typeface="+mn-ea"/>
                <a:cs typeface="+mn-cs"/>
              </a:rPr>
            </a:br>
            <a:r>
              <a:rPr kumimoji="0" lang="en-US" sz="1500" b="1" i="0" u="none" strike="noStrike" kern="1200" cap="none" spc="0" normalizeH="0" baseline="0">
                <a:ln>
                  <a:noFill/>
                </a:ln>
                <a:solidFill>
                  <a:schemeClr val="bg1"/>
                </a:solidFill>
                <a:effectLst/>
                <a:uLnTx/>
                <a:uFillTx/>
                <a:latin typeface="Century Gothic" panose="020B0502020202020204" pitchFamily="34" charset="0"/>
                <a:ea typeface="+mn-ea"/>
                <a:cs typeface="+mn-cs"/>
              </a:rPr>
              <a:t>search</a:t>
            </a:r>
          </a:p>
        </p:txBody>
      </p:sp>
      <p:sp>
        <p:nvSpPr>
          <p:cNvPr id="48" name="CIO/CDO">
            <a:extLst>
              <a:ext uri="{FF2B5EF4-FFF2-40B4-BE49-F238E27FC236}">
                <a16:creationId xmlns:a16="http://schemas.microsoft.com/office/drawing/2014/main" id="{D14E2296-36CF-0286-CD85-310FBB6172D5}"/>
              </a:ext>
            </a:extLst>
          </p:cNvPr>
          <p:cNvSpPr/>
          <p:nvPr/>
        </p:nvSpPr>
        <p:spPr>
          <a:xfrm>
            <a:off x="6439226" y="5188414"/>
            <a:ext cx="2093580" cy="440883"/>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a:ln>
                  <a:noFill/>
                </a:ln>
                <a:solidFill>
                  <a:schemeClr val="bg1"/>
                </a:solidFill>
                <a:effectLst/>
                <a:uLnTx/>
                <a:uFillTx/>
                <a:latin typeface="Century Gothic" panose="020B0502020202020204" pitchFamily="34" charset="0"/>
                <a:ea typeface="+mn-ea"/>
                <a:cs typeface="+mn-cs"/>
              </a:rPr>
              <a:t>Now Assist via domain-specific LLMs</a:t>
            </a:r>
          </a:p>
        </p:txBody>
      </p:sp>
      <p:sp>
        <p:nvSpPr>
          <p:cNvPr id="49" name="CIO/CDO">
            <a:extLst>
              <a:ext uri="{FF2B5EF4-FFF2-40B4-BE49-F238E27FC236}">
                <a16:creationId xmlns:a16="http://schemas.microsoft.com/office/drawing/2014/main" id="{BF308301-0238-265B-555A-1BDA96D02A45}"/>
              </a:ext>
            </a:extLst>
          </p:cNvPr>
          <p:cNvSpPr/>
          <p:nvPr/>
        </p:nvSpPr>
        <p:spPr>
          <a:xfrm>
            <a:off x="9212377" y="5209569"/>
            <a:ext cx="2267265" cy="433801"/>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a:ln>
                  <a:noFill/>
                </a:ln>
                <a:solidFill>
                  <a:schemeClr val="bg1"/>
                </a:solidFill>
                <a:effectLst/>
                <a:uLnTx/>
                <a:uFillTx/>
                <a:latin typeface="Century Gothic"/>
                <a:ea typeface="+mn-ea"/>
                <a:cs typeface="+mn-cs"/>
              </a:rPr>
              <a:t>Low-code configuration and analytics</a:t>
            </a:r>
            <a:endParaRPr kumimoji="0" lang="en-US" sz="6398" b="0" i="0" u="none" strike="noStrike" kern="1200" cap="none" spc="256" normalizeH="0" baseline="0">
              <a:ln>
                <a:noFill/>
              </a:ln>
              <a:solidFill>
                <a:schemeClr val="bg1"/>
              </a:solidFill>
              <a:effectLst/>
              <a:uLnTx/>
              <a:uFillTx/>
              <a:latin typeface="Century Gothic" panose="020F0302020204030204"/>
              <a:ea typeface="+mn-ea"/>
              <a:cs typeface="+mn-cs"/>
            </a:endParaRPr>
          </a:p>
        </p:txBody>
      </p:sp>
      <p:cxnSp>
        <p:nvCxnSpPr>
          <p:cNvPr id="50" name="Straight Connector 49">
            <a:extLst>
              <a:ext uri="{FF2B5EF4-FFF2-40B4-BE49-F238E27FC236}">
                <a16:creationId xmlns:a16="http://schemas.microsoft.com/office/drawing/2014/main" id="{0DB2B7C1-51A4-ED9E-10A0-ED50D9BF6231}"/>
              </a:ext>
            </a:extLst>
          </p:cNvPr>
          <p:cNvCxnSpPr>
            <a:cxnSpLocks/>
          </p:cNvCxnSpPr>
          <p:nvPr/>
        </p:nvCxnSpPr>
        <p:spPr>
          <a:xfrm flipH="1">
            <a:off x="644706" y="2964500"/>
            <a:ext cx="2157534" cy="0"/>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34FC492-A167-348D-7D7E-5BBD99371A1D}"/>
              </a:ext>
            </a:extLst>
          </p:cNvPr>
          <p:cNvCxnSpPr>
            <a:cxnSpLocks/>
          </p:cNvCxnSpPr>
          <p:nvPr/>
        </p:nvCxnSpPr>
        <p:spPr>
          <a:xfrm flipH="1">
            <a:off x="644706" y="3727422"/>
            <a:ext cx="2157534" cy="0"/>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3216713-71D6-F348-8984-8B0279FA41B2}"/>
              </a:ext>
            </a:extLst>
          </p:cNvPr>
          <p:cNvCxnSpPr>
            <a:cxnSpLocks/>
          </p:cNvCxnSpPr>
          <p:nvPr/>
        </p:nvCxnSpPr>
        <p:spPr>
          <a:xfrm flipH="1">
            <a:off x="3592938" y="2964500"/>
            <a:ext cx="2157534" cy="0"/>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49CA406-24A9-2380-167F-5BBD701AFEDD}"/>
              </a:ext>
            </a:extLst>
          </p:cNvPr>
          <p:cNvCxnSpPr>
            <a:cxnSpLocks/>
          </p:cNvCxnSpPr>
          <p:nvPr/>
        </p:nvCxnSpPr>
        <p:spPr>
          <a:xfrm flipH="1">
            <a:off x="3592938" y="3732885"/>
            <a:ext cx="2157534" cy="0"/>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56D090-F234-61C5-74E8-BCC3FA6CD1CA}"/>
              </a:ext>
            </a:extLst>
          </p:cNvPr>
          <p:cNvCxnSpPr>
            <a:cxnSpLocks/>
          </p:cNvCxnSpPr>
          <p:nvPr/>
        </p:nvCxnSpPr>
        <p:spPr>
          <a:xfrm flipH="1">
            <a:off x="6544261" y="2964500"/>
            <a:ext cx="2157534" cy="0"/>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56B2CF-F20E-C982-40D9-E3D477763318}"/>
              </a:ext>
            </a:extLst>
          </p:cNvPr>
          <p:cNvCxnSpPr>
            <a:cxnSpLocks/>
          </p:cNvCxnSpPr>
          <p:nvPr/>
        </p:nvCxnSpPr>
        <p:spPr>
          <a:xfrm flipH="1">
            <a:off x="6544261" y="3732885"/>
            <a:ext cx="2157534" cy="0"/>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6E77F86-D625-A534-E19D-F02FD32F46D5}"/>
              </a:ext>
            </a:extLst>
          </p:cNvPr>
          <p:cNvCxnSpPr>
            <a:cxnSpLocks/>
          </p:cNvCxnSpPr>
          <p:nvPr/>
        </p:nvCxnSpPr>
        <p:spPr>
          <a:xfrm flipH="1">
            <a:off x="9330764" y="2956774"/>
            <a:ext cx="2157534" cy="0"/>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671F13F-5FD3-0866-A63B-DEE438639835}"/>
              </a:ext>
            </a:extLst>
          </p:cNvPr>
          <p:cNvCxnSpPr>
            <a:cxnSpLocks/>
          </p:cNvCxnSpPr>
          <p:nvPr/>
        </p:nvCxnSpPr>
        <p:spPr>
          <a:xfrm flipH="1">
            <a:off x="9330764" y="3727422"/>
            <a:ext cx="2157534" cy="0"/>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C7C9467-53A2-770D-7262-8B7E91D6AE00}"/>
              </a:ext>
            </a:extLst>
          </p:cNvPr>
          <p:cNvCxnSpPr>
            <a:cxnSpLocks/>
          </p:cNvCxnSpPr>
          <p:nvPr/>
        </p:nvCxnSpPr>
        <p:spPr>
          <a:xfrm flipV="1">
            <a:off x="8473548" y="4848370"/>
            <a:ext cx="0" cy="841003"/>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59" name="Graphic 405">
            <a:extLst>
              <a:ext uri="{FF2B5EF4-FFF2-40B4-BE49-F238E27FC236}">
                <a16:creationId xmlns:a16="http://schemas.microsoft.com/office/drawing/2014/main" id="{6920381F-4DB4-9F85-595E-DB84494AC80A}"/>
              </a:ext>
            </a:extLst>
          </p:cNvPr>
          <p:cNvGrpSpPr>
            <a:grpSpLocks noChangeAspect="1"/>
          </p:cNvGrpSpPr>
          <p:nvPr/>
        </p:nvGrpSpPr>
        <p:grpSpPr>
          <a:xfrm>
            <a:off x="4502363" y="4813911"/>
            <a:ext cx="297684" cy="297684"/>
            <a:chOff x="6466321" y="10690561"/>
            <a:chExt cx="515215" cy="515215"/>
          </a:xfrm>
          <a:solidFill>
            <a:schemeClr val="bg1"/>
          </a:solidFill>
        </p:grpSpPr>
        <p:sp>
          <p:nvSpPr>
            <p:cNvPr id="60" name="Freeform: Shape 419">
              <a:extLst>
                <a:ext uri="{FF2B5EF4-FFF2-40B4-BE49-F238E27FC236}">
                  <a16:creationId xmlns:a16="http://schemas.microsoft.com/office/drawing/2014/main" id="{E17782D9-A0F4-F724-95F0-277C65926F65}"/>
                </a:ext>
              </a:extLst>
            </p:cNvPr>
            <p:cNvSpPr/>
            <p:nvPr/>
          </p:nvSpPr>
          <p:spPr>
            <a:xfrm>
              <a:off x="6466321" y="10690561"/>
              <a:ext cx="515215" cy="515215"/>
            </a:xfrm>
            <a:custGeom>
              <a:avLst/>
              <a:gdLst>
                <a:gd name="connsiteX0" fmla="*/ 311727 w 515215"/>
                <a:gd name="connsiteY0" fmla="*/ 0 h 515215"/>
                <a:gd name="connsiteX1" fmla="*/ 108239 w 515215"/>
                <a:gd name="connsiteY1" fmla="*/ 203489 h 515215"/>
                <a:gd name="connsiteX2" fmla="*/ 134216 w 515215"/>
                <a:gd name="connsiteY2" fmla="*/ 303068 h 515215"/>
                <a:gd name="connsiteX3" fmla="*/ 16452 w 515215"/>
                <a:gd name="connsiteY3" fmla="*/ 420832 h 515215"/>
                <a:gd name="connsiteX4" fmla="*/ 0 w 515215"/>
                <a:gd name="connsiteY4" fmla="*/ 459798 h 515215"/>
                <a:gd name="connsiteX5" fmla="*/ 16452 w 515215"/>
                <a:gd name="connsiteY5" fmla="*/ 498764 h 515215"/>
                <a:gd name="connsiteX6" fmla="*/ 55418 w 515215"/>
                <a:gd name="connsiteY6" fmla="*/ 515216 h 515215"/>
                <a:gd name="connsiteX7" fmla="*/ 94384 w 515215"/>
                <a:gd name="connsiteY7" fmla="*/ 498764 h 515215"/>
                <a:gd name="connsiteX8" fmla="*/ 212148 w 515215"/>
                <a:gd name="connsiteY8" fmla="*/ 381000 h 515215"/>
                <a:gd name="connsiteX9" fmla="*/ 311727 w 515215"/>
                <a:gd name="connsiteY9" fmla="*/ 406977 h 515215"/>
                <a:gd name="connsiteX10" fmla="*/ 515216 w 515215"/>
                <a:gd name="connsiteY10" fmla="*/ 203489 h 515215"/>
                <a:gd name="connsiteX11" fmla="*/ 311727 w 515215"/>
                <a:gd name="connsiteY11" fmla="*/ 0 h 515215"/>
                <a:gd name="connsiteX12" fmla="*/ 76200 w 515215"/>
                <a:gd name="connsiteY12" fmla="*/ 480580 h 515215"/>
                <a:gd name="connsiteX13" fmla="*/ 34636 w 515215"/>
                <a:gd name="connsiteY13" fmla="*/ 480580 h 515215"/>
                <a:gd name="connsiteX14" fmla="*/ 25977 w 515215"/>
                <a:gd name="connsiteY14" fmla="*/ 459798 h 515215"/>
                <a:gd name="connsiteX15" fmla="*/ 34636 w 515215"/>
                <a:gd name="connsiteY15" fmla="*/ 439016 h 515215"/>
                <a:gd name="connsiteX16" fmla="*/ 148936 w 515215"/>
                <a:gd name="connsiteY16" fmla="*/ 324716 h 515215"/>
                <a:gd name="connsiteX17" fmla="*/ 190500 w 515215"/>
                <a:gd name="connsiteY17" fmla="*/ 366280 h 515215"/>
                <a:gd name="connsiteX18" fmla="*/ 76200 w 515215"/>
                <a:gd name="connsiteY18" fmla="*/ 480580 h 515215"/>
                <a:gd name="connsiteX19" fmla="*/ 311727 w 515215"/>
                <a:gd name="connsiteY19" fmla="*/ 381000 h 515215"/>
                <a:gd name="connsiteX20" fmla="*/ 134216 w 515215"/>
                <a:gd name="connsiteY20" fmla="*/ 203489 h 515215"/>
                <a:gd name="connsiteX21" fmla="*/ 311727 w 515215"/>
                <a:gd name="connsiteY21" fmla="*/ 25977 h 515215"/>
                <a:gd name="connsiteX22" fmla="*/ 489239 w 515215"/>
                <a:gd name="connsiteY22" fmla="*/ 203489 h 515215"/>
                <a:gd name="connsiteX23" fmla="*/ 311727 w 515215"/>
                <a:gd name="connsiteY23" fmla="*/ 381000 h 51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5215" h="515215">
                  <a:moveTo>
                    <a:pt x="311727" y="0"/>
                  </a:moveTo>
                  <a:cubicBezTo>
                    <a:pt x="199159" y="0"/>
                    <a:pt x="108239" y="90920"/>
                    <a:pt x="108239" y="203489"/>
                  </a:cubicBezTo>
                  <a:cubicBezTo>
                    <a:pt x="108239" y="239857"/>
                    <a:pt x="117764" y="273627"/>
                    <a:pt x="134216" y="303068"/>
                  </a:cubicBezTo>
                  <a:lnTo>
                    <a:pt x="16452" y="420832"/>
                  </a:lnTo>
                  <a:cubicBezTo>
                    <a:pt x="6061" y="431223"/>
                    <a:pt x="0" y="445077"/>
                    <a:pt x="0" y="459798"/>
                  </a:cubicBezTo>
                  <a:cubicBezTo>
                    <a:pt x="0" y="474518"/>
                    <a:pt x="6061" y="488373"/>
                    <a:pt x="16452" y="498764"/>
                  </a:cubicBezTo>
                  <a:cubicBezTo>
                    <a:pt x="26843" y="509155"/>
                    <a:pt x="40698" y="515216"/>
                    <a:pt x="55418" y="515216"/>
                  </a:cubicBezTo>
                  <a:cubicBezTo>
                    <a:pt x="70139" y="515216"/>
                    <a:pt x="83993" y="509155"/>
                    <a:pt x="94384" y="498764"/>
                  </a:cubicBezTo>
                  <a:lnTo>
                    <a:pt x="212148" y="381000"/>
                  </a:lnTo>
                  <a:cubicBezTo>
                    <a:pt x="241589" y="397452"/>
                    <a:pt x="275359" y="406977"/>
                    <a:pt x="311727" y="406977"/>
                  </a:cubicBezTo>
                  <a:cubicBezTo>
                    <a:pt x="424295" y="406977"/>
                    <a:pt x="515216" y="316057"/>
                    <a:pt x="515216" y="203489"/>
                  </a:cubicBezTo>
                  <a:cubicBezTo>
                    <a:pt x="515216" y="90920"/>
                    <a:pt x="424295" y="0"/>
                    <a:pt x="311727" y="0"/>
                  </a:cubicBezTo>
                  <a:close/>
                  <a:moveTo>
                    <a:pt x="76200" y="480580"/>
                  </a:moveTo>
                  <a:cubicBezTo>
                    <a:pt x="64943" y="491837"/>
                    <a:pt x="45893" y="491837"/>
                    <a:pt x="34636" y="480580"/>
                  </a:cubicBezTo>
                  <a:cubicBezTo>
                    <a:pt x="29441" y="475384"/>
                    <a:pt x="25977" y="467591"/>
                    <a:pt x="25977" y="459798"/>
                  </a:cubicBezTo>
                  <a:cubicBezTo>
                    <a:pt x="25977" y="452005"/>
                    <a:pt x="29441" y="444212"/>
                    <a:pt x="34636" y="439016"/>
                  </a:cubicBezTo>
                  <a:lnTo>
                    <a:pt x="148936" y="324716"/>
                  </a:lnTo>
                  <a:cubicBezTo>
                    <a:pt x="161059" y="340302"/>
                    <a:pt x="174914" y="354157"/>
                    <a:pt x="190500" y="366280"/>
                  </a:cubicBezTo>
                  <a:lnTo>
                    <a:pt x="76200" y="480580"/>
                  </a:lnTo>
                  <a:close/>
                  <a:moveTo>
                    <a:pt x="311727" y="381000"/>
                  </a:moveTo>
                  <a:cubicBezTo>
                    <a:pt x="213880" y="381000"/>
                    <a:pt x="134216" y="301337"/>
                    <a:pt x="134216" y="203489"/>
                  </a:cubicBezTo>
                  <a:cubicBezTo>
                    <a:pt x="134216" y="105641"/>
                    <a:pt x="213880" y="25977"/>
                    <a:pt x="311727" y="25977"/>
                  </a:cubicBezTo>
                  <a:cubicBezTo>
                    <a:pt x="409575" y="25977"/>
                    <a:pt x="489239" y="105641"/>
                    <a:pt x="489239" y="203489"/>
                  </a:cubicBezTo>
                  <a:cubicBezTo>
                    <a:pt x="489239" y="301337"/>
                    <a:pt x="409575" y="381000"/>
                    <a:pt x="311727" y="381000"/>
                  </a:cubicBezTo>
                  <a:close/>
                </a:path>
              </a:pathLst>
            </a:custGeom>
            <a:grpFill/>
            <a:ln w="8653"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a:ln>
                  <a:noFill/>
                </a:ln>
                <a:effectLst/>
                <a:uLnTx/>
                <a:uFillTx/>
                <a:latin typeface="Century Gothic" panose="020F0302020204030204"/>
                <a:ea typeface="+mn-ea"/>
                <a:cs typeface="+mn-cs"/>
              </a:endParaRPr>
            </a:p>
          </p:txBody>
        </p:sp>
        <p:sp>
          <p:nvSpPr>
            <p:cNvPr id="61" name="Freeform: Shape 420">
              <a:extLst>
                <a:ext uri="{FF2B5EF4-FFF2-40B4-BE49-F238E27FC236}">
                  <a16:creationId xmlns:a16="http://schemas.microsoft.com/office/drawing/2014/main" id="{C5C600F7-98A3-B5B9-698B-8D38A5C3CCF5}"/>
                </a:ext>
              </a:extLst>
            </p:cNvPr>
            <p:cNvSpPr/>
            <p:nvPr/>
          </p:nvSpPr>
          <p:spPr>
            <a:xfrm>
              <a:off x="6648379" y="10807891"/>
              <a:ext cx="260205" cy="172099"/>
            </a:xfrm>
            <a:custGeom>
              <a:avLst/>
              <a:gdLst>
                <a:gd name="connsiteX0" fmla="*/ 52604 w 260205"/>
                <a:gd name="connsiteY0" fmla="*/ 29874 h 172099"/>
                <a:gd name="connsiteX1" fmla="*/ 5845 w 260205"/>
                <a:gd name="connsiteY1" fmla="*/ 73169 h 172099"/>
                <a:gd name="connsiteX2" fmla="*/ 5845 w 260205"/>
                <a:gd name="connsiteY2" fmla="*/ 98281 h 172099"/>
                <a:gd name="connsiteX3" fmla="*/ 52604 w 260205"/>
                <a:gd name="connsiteY3" fmla="*/ 141576 h 172099"/>
                <a:gd name="connsiteX4" fmla="*/ 207602 w 260205"/>
                <a:gd name="connsiteY4" fmla="*/ 141576 h 172099"/>
                <a:gd name="connsiteX5" fmla="*/ 254361 w 260205"/>
                <a:gd name="connsiteY5" fmla="*/ 98281 h 172099"/>
                <a:gd name="connsiteX6" fmla="*/ 254361 w 260205"/>
                <a:gd name="connsiteY6" fmla="*/ 73169 h 172099"/>
                <a:gd name="connsiteX7" fmla="*/ 207602 w 260205"/>
                <a:gd name="connsiteY7" fmla="*/ 29874 h 172099"/>
                <a:gd name="connsiteX8" fmla="*/ 52604 w 260205"/>
                <a:gd name="connsiteY8" fmla="*/ 29874 h 172099"/>
                <a:gd name="connsiteX9" fmla="*/ 129670 w 260205"/>
                <a:gd name="connsiteY9" fmla="*/ 120794 h 172099"/>
                <a:gd name="connsiteX10" fmla="*/ 89838 w 260205"/>
                <a:gd name="connsiteY10" fmla="*/ 86158 h 172099"/>
                <a:gd name="connsiteX11" fmla="*/ 129670 w 260205"/>
                <a:gd name="connsiteY11" fmla="*/ 51522 h 172099"/>
                <a:gd name="connsiteX12" fmla="*/ 169502 w 260205"/>
                <a:gd name="connsiteY12" fmla="*/ 86158 h 172099"/>
                <a:gd name="connsiteX13" fmla="*/ 129670 w 260205"/>
                <a:gd name="connsiteY13" fmla="*/ 120794 h 1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205" h="172099">
                  <a:moveTo>
                    <a:pt x="52604" y="29874"/>
                  </a:moveTo>
                  <a:lnTo>
                    <a:pt x="5845" y="73169"/>
                  </a:lnTo>
                  <a:cubicBezTo>
                    <a:pt x="-1948" y="80097"/>
                    <a:pt x="-1948" y="91354"/>
                    <a:pt x="5845" y="98281"/>
                  </a:cubicBezTo>
                  <a:lnTo>
                    <a:pt x="52604" y="141576"/>
                  </a:lnTo>
                  <a:cubicBezTo>
                    <a:pt x="95899" y="182274"/>
                    <a:pt x="163440" y="182274"/>
                    <a:pt x="207602" y="141576"/>
                  </a:cubicBezTo>
                  <a:lnTo>
                    <a:pt x="254361" y="98281"/>
                  </a:lnTo>
                  <a:cubicBezTo>
                    <a:pt x="262154" y="91354"/>
                    <a:pt x="262154" y="80097"/>
                    <a:pt x="254361" y="73169"/>
                  </a:cubicBezTo>
                  <a:lnTo>
                    <a:pt x="207602" y="29874"/>
                  </a:lnTo>
                  <a:cubicBezTo>
                    <a:pt x="163440" y="-9958"/>
                    <a:pt x="95899" y="-9958"/>
                    <a:pt x="52604" y="29874"/>
                  </a:cubicBezTo>
                  <a:close/>
                  <a:moveTo>
                    <a:pt x="129670" y="120794"/>
                  </a:moveTo>
                  <a:cubicBezTo>
                    <a:pt x="108022" y="120794"/>
                    <a:pt x="89838" y="105208"/>
                    <a:pt x="89838" y="86158"/>
                  </a:cubicBezTo>
                  <a:cubicBezTo>
                    <a:pt x="89838" y="67108"/>
                    <a:pt x="107156" y="51522"/>
                    <a:pt x="129670" y="51522"/>
                  </a:cubicBezTo>
                  <a:cubicBezTo>
                    <a:pt x="152183" y="51522"/>
                    <a:pt x="169502" y="67108"/>
                    <a:pt x="169502" y="86158"/>
                  </a:cubicBezTo>
                  <a:cubicBezTo>
                    <a:pt x="169502" y="105208"/>
                    <a:pt x="151317" y="120794"/>
                    <a:pt x="129670" y="120794"/>
                  </a:cubicBezTo>
                  <a:close/>
                </a:path>
              </a:pathLst>
            </a:custGeom>
            <a:solidFill>
              <a:srgbClr val="62D84E"/>
            </a:solidFill>
            <a:ln w="8653"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a:ln>
                  <a:noFill/>
                </a:ln>
                <a:effectLst/>
                <a:uLnTx/>
                <a:uFillTx/>
                <a:latin typeface="Century Gothic" panose="020F0302020204030204"/>
                <a:ea typeface="+mn-ea"/>
                <a:cs typeface="+mn-cs"/>
              </a:endParaRPr>
            </a:p>
          </p:txBody>
        </p:sp>
      </p:grpSp>
      <p:grpSp>
        <p:nvGrpSpPr>
          <p:cNvPr id="62" name="Graphic 185">
            <a:extLst>
              <a:ext uri="{FF2B5EF4-FFF2-40B4-BE49-F238E27FC236}">
                <a16:creationId xmlns:a16="http://schemas.microsoft.com/office/drawing/2014/main" id="{882036A3-6E85-8952-4E10-C2BDC953AC93}"/>
              </a:ext>
            </a:extLst>
          </p:cNvPr>
          <p:cNvGrpSpPr>
            <a:grpSpLocks noChangeAspect="1"/>
          </p:cNvGrpSpPr>
          <p:nvPr/>
        </p:nvGrpSpPr>
        <p:grpSpPr>
          <a:xfrm>
            <a:off x="7348802" y="4799075"/>
            <a:ext cx="287682" cy="298142"/>
            <a:chOff x="-8391293" y="10700952"/>
            <a:chExt cx="476250" cy="493567"/>
          </a:xfrm>
          <a:solidFill>
            <a:schemeClr val="bg1"/>
          </a:solidFill>
        </p:grpSpPr>
        <p:sp>
          <p:nvSpPr>
            <p:cNvPr id="63" name="Freeform: Shape 198">
              <a:extLst>
                <a:ext uri="{FF2B5EF4-FFF2-40B4-BE49-F238E27FC236}">
                  <a16:creationId xmlns:a16="http://schemas.microsoft.com/office/drawing/2014/main" id="{F3E581C5-E754-7421-5FD0-717D21ADEAD4}"/>
                </a:ext>
              </a:extLst>
            </p:cNvPr>
            <p:cNvSpPr/>
            <p:nvPr/>
          </p:nvSpPr>
          <p:spPr>
            <a:xfrm>
              <a:off x="-8391293" y="10700952"/>
              <a:ext cx="476250" cy="346363"/>
            </a:xfrm>
            <a:custGeom>
              <a:avLst/>
              <a:gdLst>
                <a:gd name="connsiteX0" fmla="*/ 463261 w 476250"/>
                <a:gd name="connsiteY0" fmla="*/ 0 h 346363"/>
                <a:gd name="connsiteX1" fmla="*/ 324716 w 476250"/>
                <a:gd name="connsiteY1" fmla="*/ 0 h 346363"/>
                <a:gd name="connsiteX2" fmla="*/ 311727 w 476250"/>
                <a:gd name="connsiteY2" fmla="*/ 12989 h 346363"/>
                <a:gd name="connsiteX3" fmla="*/ 311727 w 476250"/>
                <a:gd name="connsiteY3" fmla="*/ 151534 h 346363"/>
                <a:gd name="connsiteX4" fmla="*/ 324716 w 476250"/>
                <a:gd name="connsiteY4" fmla="*/ 164523 h 346363"/>
                <a:gd name="connsiteX5" fmla="*/ 381000 w 476250"/>
                <a:gd name="connsiteY5" fmla="*/ 164523 h 346363"/>
                <a:gd name="connsiteX6" fmla="*/ 381000 w 476250"/>
                <a:gd name="connsiteY6" fmla="*/ 203489 h 346363"/>
                <a:gd name="connsiteX7" fmla="*/ 359352 w 476250"/>
                <a:gd name="connsiteY7" fmla="*/ 225136 h 346363"/>
                <a:gd name="connsiteX8" fmla="*/ 272761 w 476250"/>
                <a:gd name="connsiteY8" fmla="*/ 225136 h 346363"/>
                <a:gd name="connsiteX9" fmla="*/ 238125 w 476250"/>
                <a:gd name="connsiteY9" fmla="*/ 239857 h 346363"/>
                <a:gd name="connsiteX10" fmla="*/ 203489 w 476250"/>
                <a:gd name="connsiteY10" fmla="*/ 225136 h 346363"/>
                <a:gd name="connsiteX11" fmla="*/ 116898 w 476250"/>
                <a:gd name="connsiteY11" fmla="*/ 225136 h 346363"/>
                <a:gd name="connsiteX12" fmla="*/ 95250 w 476250"/>
                <a:gd name="connsiteY12" fmla="*/ 203489 h 346363"/>
                <a:gd name="connsiteX13" fmla="*/ 95250 w 476250"/>
                <a:gd name="connsiteY13" fmla="*/ 164523 h 346363"/>
                <a:gd name="connsiteX14" fmla="*/ 151534 w 476250"/>
                <a:gd name="connsiteY14" fmla="*/ 164523 h 346363"/>
                <a:gd name="connsiteX15" fmla="*/ 164523 w 476250"/>
                <a:gd name="connsiteY15" fmla="*/ 151534 h 346363"/>
                <a:gd name="connsiteX16" fmla="*/ 164523 w 476250"/>
                <a:gd name="connsiteY16" fmla="*/ 12989 h 346363"/>
                <a:gd name="connsiteX17" fmla="*/ 151534 w 476250"/>
                <a:gd name="connsiteY17" fmla="*/ 0 h 346363"/>
                <a:gd name="connsiteX18" fmla="*/ 12989 w 476250"/>
                <a:gd name="connsiteY18" fmla="*/ 0 h 346363"/>
                <a:gd name="connsiteX19" fmla="*/ 0 w 476250"/>
                <a:gd name="connsiteY19" fmla="*/ 12989 h 346363"/>
                <a:gd name="connsiteX20" fmla="*/ 0 w 476250"/>
                <a:gd name="connsiteY20" fmla="*/ 151534 h 346363"/>
                <a:gd name="connsiteX21" fmla="*/ 12989 w 476250"/>
                <a:gd name="connsiteY21" fmla="*/ 164523 h 346363"/>
                <a:gd name="connsiteX22" fmla="*/ 69273 w 476250"/>
                <a:gd name="connsiteY22" fmla="*/ 164523 h 346363"/>
                <a:gd name="connsiteX23" fmla="*/ 69273 w 476250"/>
                <a:gd name="connsiteY23" fmla="*/ 203489 h 346363"/>
                <a:gd name="connsiteX24" fmla="*/ 116898 w 476250"/>
                <a:gd name="connsiteY24" fmla="*/ 251114 h 346363"/>
                <a:gd name="connsiteX25" fmla="*/ 203489 w 476250"/>
                <a:gd name="connsiteY25" fmla="*/ 251114 h 346363"/>
                <a:gd name="connsiteX26" fmla="*/ 225136 w 476250"/>
                <a:gd name="connsiteY26" fmla="*/ 272761 h 346363"/>
                <a:gd name="connsiteX27" fmla="*/ 225136 w 476250"/>
                <a:gd name="connsiteY27" fmla="*/ 290080 h 346363"/>
                <a:gd name="connsiteX28" fmla="*/ 225136 w 476250"/>
                <a:gd name="connsiteY28" fmla="*/ 333375 h 346363"/>
                <a:gd name="connsiteX29" fmla="*/ 238125 w 476250"/>
                <a:gd name="connsiteY29" fmla="*/ 346364 h 346363"/>
                <a:gd name="connsiteX30" fmla="*/ 251114 w 476250"/>
                <a:gd name="connsiteY30" fmla="*/ 333375 h 346363"/>
                <a:gd name="connsiteX31" fmla="*/ 251114 w 476250"/>
                <a:gd name="connsiteY31" fmla="*/ 290080 h 346363"/>
                <a:gd name="connsiteX32" fmla="*/ 251114 w 476250"/>
                <a:gd name="connsiteY32" fmla="*/ 272761 h 346363"/>
                <a:gd name="connsiteX33" fmla="*/ 272761 w 476250"/>
                <a:gd name="connsiteY33" fmla="*/ 251114 h 346363"/>
                <a:gd name="connsiteX34" fmla="*/ 359352 w 476250"/>
                <a:gd name="connsiteY34" fmla="*/ 251114 h 346363"/>
                <a:gd name="connsiteX35" fmla="*/ 406977 w 476250"/>
                <a:gd name="connsiteY35" fmla="*/ 203489 h 346363"/>
                <a:gd name="connsiteX36" fmla="*/ 406977 w 476250"/>
                <a:gd name="connsiteY36" fmla="*/ 164523 h 346363"/>
                <a:gd name="connsiteX37" fmla="*/ 463261 w 476250"/>
                <a:gd name="connsiteY37" fmla="*/ 164523 h 346363"/>
                <a:gd name="connsiteX38" fmla="*/ 476250 w 476250"/>
                <a:gd name="connsiteY38" fmla="*/ 151534 h 346363"/>
                <a:gd name="connsiteX39" fmla="*/ 476250 w 476250"/>
                <a:gd name="connsiteY39" fmla="*/ 12989 h 346363"/>
                <a:gd name="connsiteX40" fmla="*/ 463261 w 476250"/>
                <a:gd name="connsiteY40" fmla="*/ 0 h 346363"/>
                <a:gd name="connsiteX41" fmla="*/ 25977 w 476250"/>
                <a:gd name="connsiteY41" fmla="*/ 25977 h 346363"/>
                <a:gd name="connsiteX42" fmla="*/ 138545 w 476250"/>
                <a:gd name="connsiteY42" fmla="*/ 25977 h 346363"/>
                <a:gd name="connsiteX43" fmla="*/ 138545 w 476250"/>
                <a:gd name="connsiteY43" fmla="*/ 138545 h 346363"/>
                <a:gd name="connsiteX44" fmla="*/ 25977 w 476250"/>
                <a:gd name="connsiteY44" fmla="*/ 138545 h 346363"/>
                <a:gd name="connsiteX45" fmla="*/ 25977 w 476250"/>
                <a:gd name="connsiteY45" fmla="*/ 25977 h 346363"/>
                <a:gd name="connsiteX46" fmla="*/ 450273 w 476250"/>
                <a:gd name="connsiteY46" fmla="*/ 138545 h 346363"/>
                <a:gd name="connsiteX47" fmla="*/ 337705 w 476250"/>
                <a:gd name="connsiteY47" fmla="*/ 138545 h 346363"/>
                <a:gd name="connsiteX48" fmla="*/ 337705 w 476250"/>
                <a:gd name="connsiteY48" fmla="*/ 25977 h 346363"/>
                <a:gd name="connsiteX49" fmla="*/ 450273 w 476250"/>
                <a:gd name="connsiteY49" fmla="*/ 25977 h 346363"/>
                <a:gd name="connsiteX50" fmla="*/ 450273 w 476250"/>
                <a:gd name="connsiteY50" fmla="*/ 138545 h 34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76250" h="346363">
                  <a:moveTo>
                    <a:pt x="463261" y="0"/>
                  </a:moveTo>
                  <a:lnTo>
                    <a:pt x="324716" y="0"/>
                  </a:lnTo>
                  <a:cubicBezTo>
                    <a:pt x="317789" y="0"/>
                    <a:pt x="311727" y="6061"/>
                    <a:pt x="311727" y="12989"/>
                  </a:cubicBezTo>
                  <a:lnTo>
                    <a:pt x="311727" y="151534"/>
                  </a:lnTo>
                  <a:cubicBezTo>
                    <a:pt x="311727" y="158461"/>
                    <a:pt x="317789" y="164523"/>
                    <a:pt x="324716" y="164523"/>
                  </a:cubicBezTo>
                  <a:lnTo>
                    <a:pt x="381000" y="164523"/>
                  </a:lnTo>
                  <a:lnTo>
                    <a:pt x="381000" y="203489"/>
                  </a:lnTo>
                  <a:cubicBezTo>
                    <a:pt x="381000" y="215611"/>
                    <a:pt x="371475" y="225136"/>
                    <a:pt x="359352" y="225136"/>
                  </a:cubicBezTo>
                  <a:lnTo>
                    <a:pt x="272761" y="225136"/>
                  </a:lnTo>
                  <a:cubicBezTo>
                    <a:pt x="258907" y="225136"/>
                    <a:pt x="246784" y="231198"/>
                    <a:pt x="238125" y="239857"/>
                  </a:cubicBezTo>
                  <a:cubicBezTo>
                    <a:pt x="229466" y="230332"/>
                    <a:pt x="217343" y="225136"/>
                    <a:pt x="203489" y="225136"/>
                  </a:cubicBezTo>
                  <a:lnTo>
                    <a:pt x="116898" y="225136"/>
                  </a:lnTo>
                  <a:cubicBezTo>
                    <a:pt x="104775" y="225136"/>
                    <a:pt x="95250" y="215611"/>
                    <a:pt x="95250" y="203489"/>
                  </a:cubicBezTo>
                  <a:lnTo>
                    <a:pt x="95250" y="164523"/>
                  </a:lnTo>
                  <a:lnTo>
                    <a:pt x="151534" y="164523"/>
                  </a:lnTo>
                  <a:cubicBezTo>
                    <a:pt x="158461" y="164523"/>
                    <a:pt x="164523" y="158461"/>
                    <a:pt x="164523" y="151534"/>
                  </a:cubicBezTo>
                  <a:lnTo>
                    <a:pt x="164523" y="12989"/>
                  </a:lnTo>
                  <a:cubicBezTo>
                    <a:pt x="164523" y="6061"/>
                    <a:pt x="158461" y="0"/>
                    <a:pt x="151534" y="0"/>
                  </a:cubicBezTo>
                  <a:lnTo>
                    <a:pt x="12989" y="0"/>
                  </a:lnTo>
                  <a:cubicBezTo>
                    <a:pt x="6061" y="0"/>
                    <a:pt x="0" y="6061"/>
                    <a:pt x="0" y="12989"/>
                  </a:cubicBezTo>
                  <a:lnTo>
                    <a:pt x="0" y="151534"/>
                  </a:lnTo>
                  <a:cubicBezTo>
                    <a:pt x="0" y="158461"/>
                    <a:pt x="6061" y="164523"/>
                    <a:pt x="12989" y="164523"/>
                  </a:cubicBezTo>
                  <a:lnTo>
                    <a:pt x="69273" y="164523"/>
                  </a:lnTo>
                  <a:lnTo>
                    <a:pt x="69273" y="203489"/>
                  </a:lnTo>
                  <a:cubicBezTo>
                    <a:pt x="69273" y="229466"/>
                    <a:pt x="90920" y="251114"/>
                    <a:pt x="116898" y="251114"/>
                  </a:cubicBezTo>
                  <a:lnTo>
                    <a:pt x="203489" y="251114"/>
                  </a:lnTo>
                  <a:cubicBezTo>
                    <a:pt x="215611" y="251114"/>
                    <a:pt x="225136" y="260639"/>
                    <a:pt x="225136" y="272761"/>
                  </a:cubicBezTo>
                  <a:lnTo>
                    <a:pt x="225136" y="290080"/>
                  </a:lnTo>
                  <a:lnTo>
                    <a:pt x="225136" y="333375"/>
                  </a:lnTo>
                  <a:cubicBezTo>
                    <a:pt x="225136" y="340302"/>
                    <a:pt x="231198" y="346364"/>
                    <a:pt x="238125" y="346364"/>
                  </a:cubicBezTo>
                  <a:cubicBezTo>
                    <a:pt x="245052" y="346364"/>
                    <a:pt x="251114" y="340302"/>
                    <a:pt x="251114" y="333375"/>
                  </a:cubicBezTo>
                  <a:lnTo>
                    <a:pt x="251114" y="290080"/>
                  </a:lnTo>
                  <a:lnTo>
                    <a:pt x="251114" y="272761"/>
                  </a:lnTo>
                  <a:cubicBezTo>
                    <a:pt x="251114" y="260639"/>
                    <a:pt x="260639" y="251114"/>
                    <a:pt x="272761" y="251114"/>
                  </a:cubicBezTo>
                  <a:lnTo>
                    <a:pt x="359352" y="251114"/>
                  </a:lnTo>
                  <a:cubicBezTo>
                    <a:pt x="385330" y="251114"/>
                    <a:pt x="406977" y="229466"/>
                    <a:pt x="406977" y="203489"/>
                  </a:cubicBezTo>
                  <a:lnTo>
                    <a:pt x="406977" y="164523"/>
                  </a:lnTo>
                  <a:lnTo>
                    <a:pt x="463261" y="164523"/>
                  </a:lnTo>
                  <a:cubicBezTo>
                    <a:pt x="470189" y="164523"/>
                    <a:pt x="476250" y="158461"/>
                    <a:pt x="476250" y="151534"/>
                  </a:cubicBezTo>
                  <a:lnTo>
                    <a:pt x="476250" y="12989"/>
                  </a:lnTo>
                  <a:cubicBezTo>
                    <a:pt x="476250" y="6061"/>
                    <a:pt x="471055" y="0"/>
                    <a:pt x="463261" y="0"/>
                  </a:cubicBezTo>
                  <a:close/>
                  <a:moveTo>
                    <a:pt x="25977" y="25977"/>
                  </a:moveTo>
                  <a:lnTo>
                    <a:pt x="138545" y="25977"/>
                  </a:lnTo>
                  <a:lnTo>
                    <a:pt x="138545" y="138545"/>
                  </a:lnTo>
                  <a:lnTo>
                    <a:pt x="25977" y="138545"/>
                  </a:lnTo>
                  <a:lnTo>
                    <a:pt x="25977" y="25977"/>
                  </a:lnTo>
                  <a:close/>
                  <a:moveTo>
                    <a:pt x="450273" y="138545"/>
                  </a:moveTo>
                  <a:lnTo>
                    <a:pt x="337705" y="138545"/>
                  </a:lnTo>
                  <a:lnTo>
                    <a:pt x="337705" y="25977"/>
                  </a:lnTo>
                  <a:lnTo>
                    <a:pt x="450273" y="25977"/>
                  </a:lnTo>
                  <a:lnTo>
                    <a:pt x="450273" y="138545"/>
                  </a:lnTo>
                  <a:close/>
                </a:path>
              </a:pathLst>
            </a:custGeom>
            <a:grpFill/>
            <a:ln w="8653"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a:ln>
                  <a:noFill/>
                </a:ln>
                <a:effectLst/>
                <a:uLnTx/>
                <a:uFillTx/>
                <a:latin typeface="Century Gothic" panose="020F0302020204030204"/>
                <a:ea typeface="+mn-ea"/>
                <a:cs typeface="+mn-cs"/>
              </a:endParaRPr>
            </a:p>
          </p:txBody>
        </p:sp>
        <p:sp>
          <p:nvSpPr>
            <p:cNvPr id="64" name="Freeform: Shape 199">
              <a:extLst>
                <a:ext uri="{FF2B5EF4-FFF2-40B4-BE49-F238E27FC236}">
                  <a16:creationId xmlns:a16="http://schemas.microsoft.com/office/drawing/2014/main" id="{FB0C333E-6A02-DF88-F707-3F782262F07F}"/>
                </a:ext>
              </a:extLst>
            </p:cNvPr>
            <p:cNvSpPr/>
            <p:nvPr/>
          </p:nvSpPr>
          <p:spPr>
            <a:xfrm>
              <a:off x="-8235429" y="11029997"/>
              <a:ext cx="164522" cy="164522"/>
            </a:xfrm>
            <a:custGeom>
              <a:avLst/>
              <a:gdLst>
                <a:gd name="connsiteX0" fmla="*/ 151534 w 164522"/>
                <a:gd name="connsiteY0" fmla="*/ 0 h 164522"/>
                <a:gd name="connsiteX1" fmla="*/ 12989 w 164522"/>
                <a:gd name="connsiteY1" fmla="*/ 0 h 164522"/>
                <a:gd name="connsiteX2" fmla="*/ 0 w 164522"/>
                <a:gd name="connsiteY2" fmla="*/ 12989 h 164522"/>
                <a:gd name="connsiteX3" fmla="*/ 0 w 164522"/>
                <a:gd name="connsiteY3" fmla="*/ 151534 h 164522"/>
                <a:gd name="connsiteX4" fmla="*/ 12989 w 164522"/>
                <a:gd name="connsiteY4" fmla="*/ 164523 h 164522"/>
                <a:gd name="connsiteX5" fmla="*/ 151534 w 164522"/>
                <a:gd name="connsiteY5" fmla="*/ 164523 h 164522"/>
                <a:gd name="connsiteX6" fmla="*/ 164523 w 164522"/>
                <a:gd name="connsiteY6" fmla="*/ 151534 h 164522"/>
                <a:gd name="connsiteX7" fmla="*/ 164523 w 164522"/>
                <a:gd name="connsiteY7" fmla="*/ 12989 h 164522"/>
                <a:gd name="connsiteX8" fmla="*/ 151534 w 164522"/>
                <a:gd name="connsiteY8" fmla="*/ 0 h 16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522" h="164522">
                  <a:moveTo>
                    <a:pt x="151534" y="0"/>
                  </a:moveTo>
                  <a:lnTo>
                    <a:pt x="12989" y="0"/>
                  </a:lnTo>
                  <a:cubicBezTo>
                    <a:pt x="6061" y="0"/>
                    <a:pt x="0" y="6061"/>
                    <a:pt x="0" y="12989"/>
                  </a:cubicBezTo>
                  <a:lnTo>
                    <a:pt x="0" y="151534"/>
                  </a:lnTo>
                  <a:cubicBezTo>
                    <a:pt x="0" y="158461"/>
                    <a:pt x="6061" y="164523"/>
                    <a:pt x="12989" y="164523"/>
                  </a:cubicBezTo>
                  <a:lnTo>
                    <a:pt x="151534" y="164523"/>
                  </a:lnTo>
                  <a:cubicBezTo>
                    <a:pt x="158461" y="164523"/>
                    <a:pt x="164523" y="158461"/>
                    <a:pt x="164523" y="151534"/>
                  </a:cubicBezTo>
                  <a:lnTo>
                    <a:pt x="164523" y="12989"/>
                  </a:lnTo>
                  <a:cubicBezTo>
                    <a:pt x="164523" y="6061"/>
                    <a:pt x="159327" y="0"/>
                    <a:pt x="151534" y="0"/>
                  </a:cubicBezTo>
                  <a:close/>
                </a:path>
              </a:pathLst>
            </a:custGeom>
            <a:solidFill>
              <a:srgbClr val="62D84E"/>
            </a:solidFill>
            <a:ln w="8653"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a:ln>
                  <a:noFill/>
                </a:ln>
                <a:effectLst/>
                <a:uLnTx/>
                <a:uFillTx/>
                <a:latin typeface="Century Gothic" panose="020F0302020204030204"/>
                <a:ea typeface="+mn-ea"/>
                <a:cs typeface="+mn-cs"/>
              </a:endParaRPr>
            </a:p>
          </p:txBody>
        </p:sp>
      </p:grpSp>
      <p:grpSp>
        <p:nvGrpSpPr>
          <p:cNvPr id="65" name="Graphic 347">
            <a:extLst>
              <a:ext uri="{FF2B5EF4-FFF2-40B4-BE49-F238E27FC236}">
                <a16:creationId xmlns:a16="http://schemas.microsoft.com/office/drawing/2014/main" id="{C72FBE4D-2B47-CDAA-F5C8-2EBA96CEFF52}"/>
              </a:ext>
            </a:extLst>
          </p:cNvPr>
          <p:cNvGrpSpPr>
            <a:grpSpLocks noChangeAspect="1"/>
          </p:cNvGrpSpPr>
          <p:nvPr/>
        </p:nvGrpSpPr>
        <p:grpSpPr>
          <a:xfrm>
            <a:off x="10219049" y="4827270"/>
            <a:ext cx="333464" cy="269947"/>
            <a:chOff x="-2775593" y="3548750"/>
            <a:chExt cx="545522" cy="441613"/>
          </a:xfrm>
          <a:solidFill>
            <a:schemeClr val="bg1"/>
          </a:solidFill>
        </p:grpSpPr>
        <p:sp>
          <p:nvSpPr>
            <p:cNvPr id="66" name="Freeform: Shape 185">
              <a:extLst>
                <a:ext uri="{FF2B5EF4-FFF2-40B4-BE49-F238E27FC236}">
                  <a16:creationId xmlns:a16="http://schemas.microsoft.com/office/drawing/2014/main" id="{54E11602-3E00-C084-CEAE-F937570AA0D2}"/>
                </a:ext>
              </a:extLst>
            </p:cNvPr>
            <p:cNvSpPr/>
            <p:nvPr/>
          </p:nvSpPr>
          <p:spPr>
            <a:xfrm>
              <a:off x="-2762604" y="3574727"/>
              <a:ext cx="519545" cy="103909"/>
            </a:xfrm>
            <a:custGeom>
              <a:avLst/>
              <a:gdLst>
                <a:gd name="connsiteX0" fmla="*/ 0 w 519545"/>
                <a:gd name="connsiteY0" fmla="*/ 0 h 103909"/>
                <a:gd name="connsiteX1" fmla="*/ 0 w 519545"/>
                <a:gd name="connsiteY1" fmla="*/ 103909 h 103909"/>
                <a:gd name="connsiteX2" fmla="*/ 519546 w 519545"/>
                <a:gd name="connsiteY2" fmla="*/ 103909 h 103909"/>
                <a:gd name="connsiteX3" fmla="*/ 519546 w 519545"/>
                <a:gd name="connsiteY3" fmla="*/ 0 h 103909"/>
                <a:gd name="connsiteX4" fmla="*/ 0 w 519545"/>
                <a:gd name="connsiteY4" fmla="*/ 0 h 103909"/>
                <a:gd name="connsiteX5" fmla="*/ 77932 w 519545"/>
                <a:gd name="connsiteY5" fmla="*/ 77932 h 103909"/>
                <a:gd name="connsiteX6" fmla="*/ 51955 w 519545"/>
                <a:gd name="connsiteY6" fmla="*/ 51955 h 103909"/>
                <a:gd name="connsiteX7" fmla="*/ 77932 w 519545"/>
                <a:gd name="connsiteY7" fmla="*/ 25977 h 103909"/>
                <a:gd name="connsiteX8" fmla="*/ 103909 w 519545"/>
                <a:gd name="connsiteY8" fmla="*/ 51955 h 103909"/>
                <a:gd name="connsiteX9" fmla="*/ 77932 w 519545"/>
                <a:gd name="connsiteY9" fmla="*/ 77932 h 103909"/>
                <a:gd name="connsiteX10" fmla="*/ 147205 w 519545"/>
                <a:gd name="connsiteY10" fmla="*/ 77932 h 103909"/>
                <a:gd name="connsiteX11" fmla="*/ 121227 w 519545"/>
                <a:gd name="connsiteY11" fmla="*/ 51955 h 103909"/>
                <a:gd name="connsiteX12" fmla="*/ 147205 w 519545"/>
                <a:gd name="connsiteY12" fmla="*/ 25977 h 103909"/>
                <a:gd name="connsiteX13" fmla="*/ 173182 w 519545"/>
                <a:gd name="connsiteY13" fmla="*/ 51955 h 103909"/>
                <a:gd name="connsiteX14" fmla="*/ 147205 w 519545"/>
                <a:gd name="connsiteY14" fmla="*/ 77932 h 103909"/>
                <a:gd name="connsiteX15" fmla="*/ 216477 w 519545"/>
                <a:gd name="connsiteY15" fmla="*/ 77932 h 103909"/>
                <a:gd name="connsiteX16" fmla="*/ 190500 w 519545"/>
                <a:gd name="connsiteY16" fmla="*/ 51955 h 103909"/>
                <a:gd name="connsiteX17" fmla="*/ 216477 w 519545"/>
                <a:gd name="connsiteY17" fmla="*/ 25977 h 103909"/>
                <a:gd name="connsiteX18" fmla="*/ 242455 w 519545"/>
                <a:gd name="connsiteY18" fmla="*/ 51955 h 103909"/>
                <a:gd name="connsiteX19" fmla="*/ 216477 w 519545"/>
                <a:gd name="connsiteY19" fmla="*/ 77932 h 10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9545" h="103909">
                  <a:moveTo>
                    <a:pt x="0" y="0"/>
                  </a:moveTo>
                  <a:lnTo>
                    <a:pt x="0" y="103909"/>
                  </a:lnTo>
                  <a:lnTo>
                    <a:pt x="519546" y="103909"/>
                  </a:lnTo>
                  <a:lnTo>
                    <a:pt x="519546" y="0"/>
                  </a:lnTo>
                  <a:lnTo>
                    <a:pt x="0" y="0"/>
                  </a:lnTo>
                  <a:close/>
                  <a:moveTo>
                    <a:pt x="77932" y="77932"/>
                  </a:moveTo>
                  <a:cubicBezTo>
                    <a:pt x="63212" y="77932"/>
                    <a:pt x="51955" y="66675"/>
                    <a:pt x="51955" y="51955"/>
                  </a:cubicBezTo>
                  <a:cubicBezTo>
                    <a:pt x="51955" y="37234"/>
                    <a:pt x="63212" y="25977"/>
                    <a:pt x="77932" y="25977"/>
                  </a:cubicBezTo>
                  <a:cubicBezTo>
                    <a:pt x="92652" y="25977"/>
                    <a:pt x="103909" y="37234"/>
                    <a:pt x="103909" y="51955"/>
                  </a:cubicBezTo>
                  <a:cubicBezTo>
                    <a:pt x="103909" y="66675"/>
                    <a:pt x="92652" y="77932"/>
                    <a:pt x="77932" y="77932"/>
                  </a:cubicBezTo>
                  <a:close/>
                  <a:moveTo>
                    <a:pt x="147205" y="77932"/>
                  </a:moveTo>
                  <a:cubicBezTo>
                    <a:pt x="132484" y="77932"/>
                    <a:pt x="121227" y="66675"/>
                    <a:pt x="121227" y="51955"/>
                  </a:cubicBezTo>
                  <a:cubicBezTo>
                    <a:pt x="121227" y="37234"/>
                    <a:pt x="132484" y="25977"/>
                    <a:pt x="147205" y="25977"/>
                  </a:cubicBezTo>
                  <a:cubicBezTo>
                    <a:pt x="161925" y="25977"/>
                    <a:pt x="173182" y="37234"/>
                    <a:pt x="173182" y="51955"/>
                  </a:cubicBezTo>
                  <a:cubicBezTo>
                    <a:pt x="173182" y="66675"/>
                    <a:pt x="161925" y="77932"/>
                    <a:pt x="147205" y="77932"/>
                  </a:cubicBezTo>
                  <a:close/>
                  <a:moveTo>
                    <a:pt x="216477" y="77932"/>
                  </a:moveTo>
                  <a:cubicBezTo>
                    <a:pt x="201757" y="77932"/>
                    <a:pt x="190500" y="66675"/>
                    <a:pt x="190500" y="51955"/>
                  </a:cubicBezTo>
                  <a:cubicBezTo>
                    <a:pt x="190500" y="37234"/>
                    <a:pt x="201757" y="25977"/>
                    <a:pt x="216477" y="25977"/>
                  </a:cubicBezTo>
                  <a:cubicBezTo>
                    <a:pt x="231198" y="25977"/>
                    <a:pt x="242455" y="37234"/>
                    <a:pt x="242455" y="51955"/>
                  </a:cubicBezTo>
                  <a:cubicBezTo>
                    <a:pt x="242455" y="66675"/>
                    <a:pt x="231198" y="77932"/>
                    <a:pt x="216477" y="77932"/>
                  </a:cubicBezTo>
                  <a:close/>
                </a:path>
              </a:pathLst>
            </a:custGeom>
            <a:solidFill>
              <a:srgbClr val="62D84E"/>
            </a:solidFill>
            <a:ln w="8653"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a:ln>
                  <a:noFill/>
                </a:ln>
                <a:effectLst/>
                <a:uLnTx/>
                <a:uFillTx/>
                <a:latin typeface="Century Gothic" panose="020F0302020204030204"/>
                <a:ea typeface="+mn-ea"/>
                <a:cs typeface="+mn-cs"/>
              </a:endParaRPr>
            </a:p>
          </p:txBody>
        </p:sp>
        <p:sp>
          <p:nvSpPr>
            <p:cNvPr id="67" name="Freeform: Shape 186">
              <a:extLst>
                <a:ext uri="{FF2B5EF4-FFF2-40B4-BE49-F238E27FC236}">
                  <a16:creationId xmlns:a16="http://schemas.microsoft.com/office/drawing/2014/main" id="{07BB5A12-494B-2D2B-393E-9AA43FD371A6}"/>
                </a:ext>
              </a:extLst>
            </p:cNvPr>
            <p:cNvSpPr/>
            <p:nvPr/>
          </p:nvSpPr>
          <p:spPr>
            <a:xfrm>
              <a:off x="-2775593" y="3548750"/>
              <a:ext cx="545522" cy="441613"/>
            </a:xfrm>
            <a:custGeom>
              <a:avLst/>
              <a:gdLst>
                <a:gd name="connsiteX0" fmla="*/ 506557 w 545522"/>
                <a:gd name="connsiteY0" fmla="*/ 0 h 441613"/>
                <a:gd name="connsiteX1" fmla="*/ 38966 w 545522"/>
                <a:gd name="connsiteY1" fmla="*/ 0 h 441613"/>
                <a:gd name="connsiteX2" fmla="*/ 0 w 545522"/>
                <a:gd name="connsiteY2" fmla="*/ 38966 h 441613"/>
                <a:gd name="connsiteX3" fmla="*/ 0 w 545522"/>
                <a:gd name="connsiteY3" fmla="*/ 402648 h 441613"/>
                <a:gd name="connsiteX4" fmla="*/ 38966 w 545522"/>
                <a:gd name="connsiteY4" fmla="*/ 441614 h 441613"/>
                <a:gd name="connsiteX5" fmla="*/ 506557 w 545522"/>
                <a:gd name="connsiteY5" fmla="*/ 441614 h 441613"/>
                <a:gd name="connsiteX6" fmla="*/ 545523 w 545522"/>
                <a:gd name="connsiteY6" fmla="*/ 402648 h 441613"/>
                <a:gd name="connsiteX7" fmla="*/ 545523 w 545522"/>
                <a:gd name="connsiteY7" fmla="*/ 38966 h 441613"/>
                <a:gd name="connsiteX8" fmla="*/ 506557 w 545522"/>
                <a:gd name="connsiteY8" fmla="*/ 0 h 441613"/>
                <a:gd name="connsiteX9" fmla="*/ 519546 w 545522"/>
                <a:gd name="connsiteY9" fmla="*/ 402648 h 441613"/>
                <a:gd name="connsiteX10" fmla="*/ 506557 w 545522"/>
                <a:gd name="connsiteY10" fmla="*/ 415636 h 441613"/>
                <a:gd name="connsiteX11" fmla="*/ 38966 w 545522"/>
                <a:gd name="connsiteY11" fmla="*/ 415636 h 441613"/>
                <a:gd name="connsiteX12" fmla="*/ 25977 w 545522"/>
                <a:gd name="connsiteY12" fmla="*/ 402648 h 441613"/>
                <a:gd name="connsiteX13" fmla="*/ 25977 w 545522"/>
                <a:gd name="connsiteY13" fmla="*/ 38966 h 441613"/>
                <a:gd name="connsiteX14" fmla="*/ 38966 w 545522"/>
                <a:gd name="connsiteY14" fmla="*/ 25977 h 441613"/>
                <a:gd name="connsiteX15" fmla="*/ 506557 w 545522"/>
                <a:gd name="connsiteY15" fmla="*/ 25977 h 441613"/>
                <a:gd name="connsiteX16" fmla="*/ 519546 w 545522"/>
                <a:gd name="connsiteY16" fmla="*/ 38966 h 441613"/>
                <a:gd name="connsiteX17" fmla="*/ 519546 w 545522"/>
                <a:gd name="connsiteY17" fmla="*/ 402648 h 441613"/>
                <a:gd name="connsiteX18" fmla="*/ 438150 w 545522"/>
                <a:gd name="connsiteY18" fmla="*/ 245918 h 441613"/>
                <a:gd name="connsiteX19" fmla="*/ 438150 w 545522"/>
                <a:gd name="connsiteY19" fmla="*/ 264102 h 441613"/>
                <a:gd name="connsiteX20" fmla="*/ 386196 w 545522"/>
                <a:gd name="connsiteY20" fmla="*/ 316057 h 441613"/>
                <a:gd name="connsiteX21" fmla="*/ 376670 w 545522"/>
                <a:gd name="connsiteY21" fmla="*/ 319520 h 441613"/>
                <a:gd name="connsiteX22" fmla="*/ 367146 w 545522"/>
                <a:gd name="connsiteY22" fmla="*/ 316057 h 441613"/>
                <a:gd name="connsiteX23" fmla="*/ 367146 w 545522"/>
                <a:gd name="connsiteY23" fmla="*/ 297873 h 441613"/>
                <a:gd name="connsiteX24" fmla="*/ 409575 w 545522"/>
                <a:gd name="connsiteY24" fmla="*/ 255443 h 441613"/>
                <a:gd name="connsiteX25" fmla="*/ 367146 w 545522"/>
                <a:gd name="connsiteY25" fmla="*/ 213014 h 441613"/>
                <a:gd name="connsiteX26" fmla="*/ 367146 w 545522"/>
                <a:gd name="connsiteY26" fmla="*/ 194830 h 441613"/>
                <a:gd name="connsiteX27" fmla="*/ 385330 w 545522"/>
                <a:gd name="connsiteY27" fmla="*/ 194830 h 441613"/>
                <a:gd name="connsiteX28" fmla="*/ 438150 w 545522"/>
                <a:gd name="connsiteY28" fmla="*/ 245918 h 441613"/>
                <a:gd name="connsiteX29" fmla="*/ 161059 w 545522"/>
                <a:gd name="connsiteY29" fmla="*/ 212148 h 441613"/>
                <a:gd name="connsiteX30" fmla="*/ 118630 w 545522"/>
                <a:gd name="connsiteY30" fmla="*/ 254577 h 441613"/>
                <a:gd name="connsiteX31" fmla="*/ 161059 w 545522"/>
                <a:gd name="connsiteY31" fmla="*/ 297007 h 441613"/>
                <a:gd name="connsiteX32" fmla="*/ 161059 w 545522"/>
                <a:gd name="connsiteY32" fmla="*/ 315191 h 441613"/>
                <a:gd name="connsiteX33" fmla="*/ 151534 w 545522"/>
                <a:gd name="connsiteY33" fmla="*/ 318654 h 441613"/>
                <a:gd name="connsiteX34" fmla="*/ 142009 w 545522"/>
                <a:gd name="connsiteY34" fmla="*/ 315191 h 441613"/>
                <a:gd name="connsiteX35" fmla="*/ 90055 w 545522"/>
                <a:gd name="connsiteY35" fmla="*/ 263236 h 441613"/>
                <a:gd name="connsiteX36" fmla="*/ 90055 w 545522"/>
                <a:gd name="connsiteY36" fmla="*/ 245052 h 441613"/>
                <a:gd name="connsiteX37" fmla="*/ 142009 w 545522"/>
                <a:gd name="connsiteY37" fmla="*/ 193098 h 441613"/>
                <a:gd name="connsiteX38" fmla="*/ 160193 w 545522"/>
                <a:gd name="connsiteY38" fmla="*/ 193098 h 441613"/>
                <a:gd name="connsiteX39" fmla="*/ 161059 w 545522"/>
                <a:gd name="connsiteY39" fmla="*/ 212148 h 441613"/>
                <a:gd name="connsiteX40" fmla="*/ 216477 w 545522"/>
                <a:gd name="connsiteY40" fmla="*/ 255443 h 441613"/>
                <a:gd name="connsiteX41" fmla="*/ 203489 w 545522"/>
                <a:gd name="connsiteY41" fmla="*/ 268432 h 441613"/>
                <a:gd name="connsiteX42" fmla="*/ 186170 w 545522"/>
                <a:gd name="connsiteY42" fmla="*/ 268432 h 441613"/>
                <a:gd name="connsiteX43" fmla="*/ 173182 w 545522"/>
                <a:gd name="connsiteY43" fmla="*/ 255443 h 441613"/>
                <a:gd name="connsiteX44" fmla="*/ 186170 w 545522"/>
                <a:gd name="connsiteY44" fmla="*/ 242455 h 441613"/>
                <a:gd name="connsiteX45" fmla="*/ 203489 w 545522"/>
                <a:gd name="connsiteY45" fmla="*/ 242455 h 441613"/>
                <a:gd name="connsiteX46" fmla="*/ 216477 w 545522"/>
                <a:gd name="connsiteY46" fmla="*/ 255443 h 441613"/>
                <a:gd name="connsiteX47" fmla="*/ 285750 w 545522"/>
                <a:gd name="connsiteY47" fmla="*/ 255443 h 441613"/>
                <a:gd name="connsiteX48" fmla="*/ 272761 w 545522"/>
                <a:gd name="connsiteY48" fmla="*/ 268432 h 441613"/>
                <a:gd name="connsiteX49" fmla="*/ 255443 w 545522"/>
                <a:gd name="connsiteY49" fmla="*/ 268432 h 441613"/>
                <a:gd name="connsiteX50" fmla="*/ 242455 w 545522"/>
                <a:gd name="connsiteY50" fmla="*/ 255443 h 441613"/>
                <a:gd name="connsiteX51" fmla="*/ 255443 w 545522"/>
                <a:gd name="connsiteY51" fmla="*/ 242455 h 441613"/>
                <a:gd name="connsiteX52" fmla="*/ 272761 w 545522"/>
                <a:gd name="connsiteY52" fmla="*/ 242455 h 441613"/>
                <a:gd name="connsiteX53" fmla="*/ 285750 w 545522"/>
                <a:gd name="connsiteY53" fmla="*/ 255443 h 441613"/>
                <a:gd name="connsiteX54" fmla="*/ 355023 w 545522"/>
                <a:gd name="connsiteY54" fmla="*/ 255443 h 441613"/>
                <a:gd name="connsiteX55" fmla="*/ 342034 w 545522"/>
                <a:gd name="connsiteY55" fmla="*/ 268432 h 441613"/>
                <a:gd name="connsiteX56" fmla="*/ 324716 w 545522"/>
                <a:gd name="connsiteY56" fmla="*/ 268432 h 441613"/>
                <a:gd name="connsiteX57" fmla="*/ 311727 w 545522"/>
                <a:gd name="connsiteY57" fmla="*/ 255443 h 441613"/>
                <a:gd name="connsiteX58" fmla="*/ 324716 w 545522"/>
                <a:gd name="connsiteY58" fmla="*/ 242455 h 441613"/>
                <a:gd name="connsiteX59" fmla="*/ 342034 w 545522"/>
                <a:gd name="connsiteY59" fmla="*/ 242455 h 441613"/>
                <a:gd name="connsiteX60" fmla="*/ 355023 w 545522"/>
                <a:gd name="connsiteY60" fmla="*/ 255443 h 44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5522" h="441613">
                  <a:moveTo>
                    <a:pt x="506557" y="0"/>
                  </a:moveTo>
                  <a:lnTo>
                    <a:pt x="38966" y="0"/>
                  </a:lnTo>
                  <a:cubicBezTo>
                    <a:pt x="17318" y="0"/>
                    <a:pt x="0" y="17318"/>
                    <a:pt x="0" y="38966"/>
                  </a:cubicBezTo>
                  <a:lnTo>
                    <a:pt x="0" y="402648"/>
                  </a:lnTo>
                  <a:cubicBezTo>
                    <a:pt x="0" y="424295"/>
                    <a:pt x="17318" y="441614"/>
                    <a:pt x="38966" y="441614"/>
                  </a:cubicBezTo>
                  <a:lnTo>
                    <a:pt x="506557" y="441614"/>
                  </a:lnTo>
                  <a:cubicBezTo>
                    <a:pt x="528205" y="441614"/>
                    <a:pt x="545523" y="424295"/>
                    <a:pt x="545523" y="402648"/>
                  </a:cubicBezTo>
                  <a:lnTo>
                    <a:pt x="545523" y="38966"/>
                  </a:lnTo>
                  <a:cubicBezTo>
                    <a:pt x="545523" y="17318"/>
                    <a:pt x="528205" y="0"/>
                    <a:pt x="506557" y="0"/>
                  </a:cubicBezTo>
                  <a:close/>
                  <a:moveTo>
                    <a:pt x="519546" y="402648"/>
                  </a:moveTo>
                  <a:cubicBezTo>
                    <a:pt x="519546" y="409575"/>
                    <a:pt x="513484" y="415636"/>
                    <a:pt x="506557" y="415636"/>
                  </a:cubicBezTo>
                  <a:lnTo>
                    <a:pt x="38966" y="415636"/>
                  </a:lnTo>
                  <a:cubicBezTo>
                    <a:pt x="32039" y="415636"/>
                    <a:pt x="25977" y="409575"/>
                    <a:pt x="25977" y="402648"/>
                  </a:cubicBezTo>
                  <a:lnTo>
                    <a:pt x="25977" y="38966"/>
                  </a:lnTo>
                  <a:cubicBezTo>
                    <a:pt x="25977" y="32039"/>
                    <a:pt x="32039" y="25977"/>
                    <a:pt x="38966" y="25977"/>
                  </a:cubicBezTo>
                  <a:lnTo>
                    <a:pt x="506557" y="25977"/>
                  </a:lnTo>
                  <a:cubicBezTo>
                    <a:pt x="513484" y="25977"/>
                    <a:pt x="519546" y="32039"/>
                    <a:pt x="519546" y="38966"/>
                  </a:cubicBezTo>
                  <a:lnTo>
                    <a:pt x="519546" y="402648"/>
                  </a:lnTo>
                  <a:close/>
                  <a:moveTo>
                    <a:pt x="438150" y="245918"/>
                  </a:moveTo>
                  <a:cubicBezTo>
                    <a:pt x="443346" y="251114"/>
                    <a:pt x="443346" y="258907"/>
                    <a:pt x="438150" y="264102"/>
                  </a:cubicBezTo>
                  <a:lnTo>
                    <a:pt x="386196" y="316057"/>
                  </a:lnTo>
                  <a:cubicBezTo>
                    <a:pt x="383598" y="318654"/>
                    <a:pt x="380134" y="319520"/>
                    <a:pt x="376670" y="319520"/>
                  </a:cubicBezTo>
                  <a:cubicBezTo>
                    <a:pt x="373207" y="319520"/>
                    <a:pt x="369743" y="318654"/>
                    <a:pt x="367146" y="316057"/>
                  </a:cubicBezTo>
                  <a:cubicBezTo>
                    <a:pt x="361950" y="310861"/>
                    <a:pt x="361950" y="303068"/>
                    <a:pt x="367146" y="297873"/>
                  </a:cubicBezTo>
                  <a:lnTo>
                    <a:pt x="409575" y="255443"/>
                  </a:lnTo>
                  <a:lnTo>
                    <a:pt x="367146" y="213014"/>
                  </a:lnTo>
                  <a:cubicBezTo>
                    <a:pt x="361950" y="207818"/>
                    <a:pt x="361950" y="200025"/>
                    <a:pt x="367146" y="194830"/>
                  </a:cubicBezTo>
                  <a:cubicBezTo>
                    <a:pt x="372341" y="189634"/>
                    <a:pt x="380134" y="189634"/>
                    <a:pt x="385330" y="194830"/>
                  </a:cubicBezTo>
                  <a:lnTo>
                    <a:pt x="438150" y="245918"/>
                  </a:lnTo>
                  <a:close/>
                  <a:moveTo>
                    <a:pt x="161059" y="212148"/>
                  </a:moveTo>
                  <a:lnTo>
                    <a:pt x="118630" y="254577"/>
                  </a:lnTo>
                  <a:lnTo>
                    <a:pt x="161059" y="297007"/>
                  </a:lnTo>
                  <a:cubicBezTo>
                    <a:pt x="166255" y="302202"/>
                    <a:pt x="166255" y="309995"/>
                    <a:pt x="161059" y="315191"/>
                  </a:cubicBezTo>
                  <a:cubicBezTo>
                    <a:pt x="158462" y="317789"/>
                    <a:pt x="154998" y="318654"/>
                    <a:pt x="151534" y="318654"/>
                  </a:cubicBezTo>
                  <a:cubicBezTo>
                    <a:pt x="148071" y="318654"/>
                    <a:pt x="144607" y="317789"/>
                    <a:pt x="142009" y="315191"/>
                  </a:cubicBezTo>
                  <a:lnTo>
                    <a:pt x="90055" y="263236"/>
                  </a:lnTo>
                  <a:cubicBezTo>
                    <a:pt x="84859" y="258041"/>
                    <a:pt x="84859" y="250248"/>
                    <a:pt x="90055" y="245052"/>
                  </a:cubicBezTo>
                  <a:lnTo>
                    <a:pt x="142009" y="193098"/>
                  </a:lnTo>
                  <a:cubicBezTo>
                    <a:pt x="147205" y="187902"/>
                    <a:pt x="154998" y="187902"/>
                    <a:pt x="160193" y="193098"/>
                  </a:cubicBezTo>
                  <a:cubicBezTo>
                    <a:pt x="165389" y="198293"/>
                    <a:pt x="166255" y="206952"/>
                    <a:pt x="161059" y="212148"/>
                  </a:cubicBezTo>
                  <a:close/>
                  <a:moveTo>
                    <a:pt x="216477" y="255443"/>
                  </a:moveTo>
                  <a:cubicBezTo>
                    <a:pt x="216477" y="262370"/>
                    <a:pt x="210416" y="268432"/>
                    <a:pt x="203489" y="268432"/>
                  </a:cubicBezTo>
                  <a:lnTo>
                    <a:pt x="186170" y="268432"/>
                  </a:lnTo>
                  <a:cubicBezTo>
                    <a:pt x="179243" y="268432"/>
                    <a:pt x="173182" y="262370"/>
                    <a:pt x="173182" y="255443"/>
                  </a:cubicBezTo>
                  <a:cubicBezTo>
                    <a:pt x="173182" y="248516"/>
                    <a:pt x="179243" y="242455"/>
                    <a:pt x="186170" y="242455"/>
                  </a:cubicBezTo>
                  <a:lnTo>
                    <a:pt x="203489" y="242455"/>
                  </a:lnTo>
                  <a:cubicBezTo>
                    <a:pt x="211282" y="242455"/>
                    <a:pt x="216477" y="247650"/>
                    <a:pt x="216477" y="255443"/>
                  </a:cubicBezTo>
                  <a:close/>
                  <a:moveTo>
                    <a:pt x="285750" y="255443"/>
                  </a:moveTo>
                  <a:cubicBezTo>
                    <a:pt x="285750" y="262370"/>
                    <a:pt x="279689" y="268432"/>
                    <a:pt x="272761" y="268432"/>
                  </a:cubicBezTo>
                  <a:lnTo>
                    <a:pt x="255443" y="268432"/>
                  </a:lnTo>
                  <a:cubicBezTo>
                    <a:pt x="248516" y="268432"/>
                    <a:pt x="242455" y="262370"/>
                    <a:pt x="242455" y="255443"/>
                  </a:cubicBezTo>
                  <a:cubicBezTo>
                    <a:pt x="242455" y="248516"/>
                    <a:pt x="248516" y="242455"/>
                    <a:pt x="255443" y="242455"/>
                  </a:cubicBezTo>
                  <a:lnTo>
                    <a:pt x="272761" y="242455"/>
                  </a:lnTo>
                  <a:cubicBezTo>
                    <a:pt x="280555" y="242455"/>
                    <a:pt x="285750" y="247650"/>
                    <a:pt x="285750" y="255443"/>
                  </a:cubicBezTo>
                  <a:close/>
                  <a:moveTo>
                    <a:pt x="355023" y="255443"/>
                  </a:moveTo>
                  <a:cubicBezTo>
                    <a:pt x="355023" y="262370"/>
                    <a:pt x="348962" y="268432"/>
                    <a:pt x="342034" y="268432"/>
                  </a:cubicBezTo>
                  <a:lnTo>
                    <a:pt x="324716" y="268432"/>
                  </a:lnTo>
                  <a:cubicBezTo>
                    <a:pt x="317789" y="268432"/>
                    <a:pt x="311727" y="262370"/>
                    <a:pt x="311727" y="255443"/>
                  </a:cubicBezTo>
                  <a:cubicBezTo>
                    <a:pt x="311727" y="248516"/>
                    <a:pt x="317789" y="242455"/>
                    <a:pt x="324716" y="242455"/>
                  </a:cubicBezTo>
                  <a:lnTo>
                    <a:pt x="342034" y="242455"/>
                  </a:lnTo>
                  <a:cubicBezTo>
                    <a:pt x="349828" y="242455"/>
                    <a:pt x="355023" y="247650"/>
                    <a:pt x="355023" y="255443"/>
                  </a:cubicBezTo>
                  <a:close/>
                </a:path>
              </a:pathLst>
            </a:custGeom>
            <a:grpFill/>
            <a:ln w="8653"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a:ln>
                  <a:noFill/>
                </a:ln>
                <a:effectLst/>
                <a:uLnTx/>
                <a:uFillTx/>
                <a:latin typeface="Century Gothic" panose="020F0302020204030204"/>
                <a:ea typeface="+mn-ea"/>
                <a:cs typeface="+mn-cs"/>
              </a:endParaRPr>
            </a:p>
          </p:txBody>
        </p:sp>
      </p:grpSp>
      <p:sp>
        <p:nvSpPr>
          <p:cNvPr id="68" name="TextBox 6">
            <a:extLst>
              <a:ext uri="{FF2B5EF4-FFF2-40B4-BE49-F238E27FC236}">
                <a16:creationId xmlns:a16="http://schemas.microsoft.com/office/drawing/2014/main" id="{76A521D3-14BD-DA4A-148F-6D82BC607A09}"/>
              </a:ext>
            </a:extLst>
          </p:cNvPr>
          <p:cNvSpPr txBox="1"/>
          <p:nvPr/>
        </p:nvSpPr>
        <p:spPr>
          <a:xfrm>
            <a:off x="373648" y="1843068"/>
            <a:ext cx="2725893" cy="261382"/>
          </a:xfrm>
          <a:prstGeom prst="rect">
            <a:avLst/>
          </a:prstGeom>
          <a:noFill/>
        </p:spPr>
        <p:txBody>
          <a:bodyPr wrap="square" lIns="91344" tIns="45672" rIns="91344" bIns="45672" rtlCol="0" anchor="t">
            <a:spAutoFit/>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marL="0" marR="0" lvl="0" indent="0" algn="ctr" defTabSz="45635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300" normalizeH="0" baseline="0">
                <a:ln>
                  <a:noFill/>
                </a:ln>
                <a:solidFill>
                  <a:srgbClr val="DBDBDB"/>
                </a:solidFill>
                <a:effectLst/>
                <a:uLnTx/>
                <a:uFillTx/>
                <a:latin typeface="Century Gothic" panose="020F0302020204030204"/>
                <a:ea typeface="+mn-ea"/>
                <a:cs typeface="+mn-cs"/>
              </a:rPr>
              <a:t>EXAMPLES</a:t>
            </a:r>
          </a:p>
        </p:txBody>
      </p:sp>
      <p:sp>
        <p:nvSpPr>
          <p:cNvPr id="69" name="TextBox 6">
            <a:extLst>
              <a:ext uri="{FF2B5EF4-FFF2-40B4-BE49-F238E27FC236}">
                <a16:creationId xmlns:a16="http://schemas.microsoft.com/office/drawing/2014/main" id="{1CBE9788-96B5-B703-0F74-58EF6D2C8605}"/>
              </a:ext>
            </a:extLst>
          </p:cNvPr>
          <p:cNvSpPr txBox="1"/>
          <p:nvPr/>
        </p:nvSpPr>
        <p:spPr>
          <a:xfrm>
            <a:off x="3298120" y="1838111"/>
            <a:ext cx="2725893" cy="261382"/>
          </a:xfrm>
          <a:prstGeom prst="rect">
            <a:avLst/>
          </a:prstGeom>
          <a:noFill/>
        </p:spPr>
        <p:txBody>
          <a:bodyPr wrap="square" lIns="91344" tIns="45672" rIns="91344" bIns="45672" rtlCol="0" anchor="t">
            <a:spAutoFit/>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marL="0" marR="0" lvl="0" indent="0" algn="ctr" defTabSz="45635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300" normalizeH="0" baseline="0">
                <a:ln>
                  <a:noFill/>
                </a:ln>
                <a:solidFill>
                  <a:srgbClr val="DBDBDB"/>
                </a:solidFill>
                <a:effectLst/>
                <a:uLnTx/>
                <a:uFillTx/>
                <a:latin typeface="Century Gothic" panose="020F0302020204030204"/>
                <a:ea typeface="+mn-ea"/>
                <a:cs typeface="+mn-cs"/>
              </a:rPr>
              <a:t>EXAMPLES</a:t>
            </a:r>
          </a:p>
        </p:txBody>
      </p:sp>
      <p:sp>
        <p:nvSpPr>
          <p:cNvPr id="70" name="TextBox 6">
            <a:extLst>
              <a:ext uri="{FF2B5EF4-FFF2-40B4-BE49-F238E27FC236}">
                <a16:creationId xmlns:a16="http://schemas.microsoft.com/office/drawing/2014/main" id="{7EFA55CE-478D-DC22-947F-22178A812EBE}"/>
              </a:ext>
            </a:extLst>
          </p:cNvPr>
          <p:cNvSpPr txBox="1"/>
          <p:nvPr/>
        </p:nvSpPr>
        <p:spPr>
          <a:xfrm>
            <a:off x="6192598" y="1843068"/>
            <a:ext cx="2725893" cy="261382"/>
          </a:xfrm>
          <a:prstGeom prst="rect">
            <a:avLst/>
          </a:prstGeom>
          <a:noFill/>
        </p:spPr>
        <p:txBody>
          <a:bodyPr wrap="square" lIns="91344" tIns="45672" rIns="91344" bIns="45672" rtlCol="0" anchor="t">
            <a:spAutoFit/>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marL="0" marR="0" lvl="0" indent="0" algn="ctr" defTabSz="45635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300" normalizeH="0" baseline="0">
                <a:ln>
                  <a:noFill/>
                </a:ln>
                <a:solidFill>
                  <a:srgbClr val="DBDBDB"/>
                </a:solidFill>
                <a:effectLst/>
                <a:uLnTx/>
                <a:uFillTx/>
                <a:latin typeface="Century Gothic" panose="020F0302020204030204"/>
                <a:ea typeface="+mn-ea"/>
                <a:cs typeface="+mn-cs"/>
              </a:rPr>
              <a:t>EXAMPLES</a:t>
            </a:r>
          </a:p>
        </p:txBody>
      </p:sp>
      <p:sp>
        <p:nvSpPr>
          <p:cNvPr id="71" name="TextBox 6">
            <a:extLst>
              <a:ext uri="{FF2B5EF4-FFF2-40B4-BE49-F238E27FC236}">
                <a16:creationId xmlns:a16="http://schemas.microsoft.com/office/drawing/2014/main" id="{575F8610-8451-B7DC-1B70-FE7A70E3D067}"/>
              </a:ext>
            </a:extLst>
          </p:cNvPr>
          <p:cNvSpPr txBox="1"/>
          <p:nvPr/>
        </p:nvSpPr>
        <p:spPr>
          <a:xfrm>
            <a:off x="9101246" y="1843068"/>
            <a:ext cx="2725893" cy="261382"/>
          </a:xfrm>
          <a:prstGeom prst="rect">
            <a:avLst/>
          </a:prstGeom>
          <a:noFill/>
        </p:spPr>
        <p:txBody>
          <a:bodyPr wrap="square" lIns="91344" tIns="45672" rIns="91344" bIns="45672" rtlCol="0" anchor="t">
            <a:spAutoFit/>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marL="0" marR="0" lvl="0" indent="0" algn="ctr" defTabSz="45635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300" normalizeH="0" baseline="0">
                <a:ln>
                  <a:noFill/>
                </a:ln>
                <a:solidFill>
                  <a:srgbClr val="DBDBDB"/>
                </a:solidFill>
                <a:effectLst/>
                <a:uLnTx/>
                <a:uFillTx/>
                <a:latin typeface="Century Gothic" panose="020F0302020204030204"/>
                <a:ea typeface="+mn-ea"/>
                <a:cs typeface="+mn-cs"/>
              </a:rPr>
              <a:t>EXAMPLES</a:t>
            </a:r>
          </a:p>
        </p:txBody>
      </p:sp>
      <p:grpSp>
        <p:nvGrpSpPr>
          <p:cNvPr id="72" name="Group 71">
            <a:extLst>
              <a:ext uri="{FF2B5EF4-FFF2-40B4-BE49-F238E27FC236}">
                <a16:creationId xmlns:a16="http://schemas.microsoft.com/office/drawing/2014/main" id="{4A342BA1-CF5D-D3B7-C712-13D55DF8535B}"/>
              </a:ext>
            </a:extLst>
          </p:cNvPr>
          <p:cNvGrpSpPr/>
          <p:nvPr/>
        </p:nvGrpSpPr>
        <p:grpSpPr>
          <a:xfrm>
            <a:off x="977550" y="4959033"/>
            <a:ext cx="2213157" cy="316160"/>
            <a:chOff x="4298314" y="336540"/>
            <a:chExt cx="3306539" cy="472353"/>
          </a:xfrm>
        </p:grpSpPr>
        <p:grpSp>
          <p:nvGrpSpPr>
            <p:cNvPr id="73" name="Group 72">
              <a:extLst>
                <a:ext uri="{FF2B5EF4-FFF2-40B4-BE49-F238E27FC236}">
                  <a16:creationId xmlns:a16="http://schemas.microsoft.com/office/drawing/2014/main" id="{F73B838F-18C6-8E6F-6250-6284094BA8CC}"/>
                </a:ext>
              </a:extLst>
            </p:cNvPr>
            <p:cNvGrpSpPr/>
            <p:nvPr/>
          </p:nvGrpSpPr>
          <p:grpSpPr>
            <a:xfrm>
              <a:off x="5352190" y="440992"/>
              <a:ext cx="2252663" cy="261631"/>
              <a:chOff x="2077889" y="1430856"/>
              <a:chExt cx="1677207" cy="194796"/>
            </a:xfrm>
          </p:grpSpPr>
          <p:sp>
            <p:nvSpPr>
              <p:cNvPr id="78" name="Freeform 77">
                <a:extLst>
                  <a:ext uri="{FF2B5EF4-FFF2-40B4-BE49-F238E27FC236}">
                    <a16:creationId xmlns:a16="http://schemas.microsoft.com/office/drawing/2014/main" id="{0652527B-10DB-E6A6-0B13-93D688D883BE}"/>
                  </a:ext>
                </a:extLst>
              </p:cNvPr>
              <p:cNvSpPr/>
              <p:nvPr/>
            </p:nvSpPr>
            <p:spPr>
              <a:xfrm>
                <a:off x="2077889" y="1438702"/>
                <a:ext cx="142135" cy="183272"/>
              </a:xfrm>
              <a:custGeom>
                <a:avLst/>
                <a:gdLst>
                  <a:gd name="connsiteX0" fmla="*/ 103534 w 103533"/>
                  <a:gd name="connsiteY0" fmla="*/ 0 h 133498"/>
                  <a:gd name="connsiteX1" fmla="*/ 103534 w 103533"/>
                  <a:gd name="connsiteY1" fmla="*/ 133499 h 133498"/>
                  <a:gd name="connsiteX2" fmla="*/ 83541 w 103533"/>
                  <a:gd name="connsiteY2" fmla="*/ 133499 h 133498"/>
                  <a:gd name="connsiteX3" fmla="*/ 26329 w 103533"/>
                  <a:gd name="connsiteY3" fmla="*/ 51881 h 133498"/>
                  <a:gd name="connsiteX4" fmla="*/ 26329 w 103533"/>
                  <a:gd name="connsiteY4" fmla="*/ 133499 h 133498"/>
                  <a:gd name="connsiteX5" fmla="*/ 0 w 103533"/>
                  <a:gd name="connsiteY5" fmla="*/ 133499 h 133498"/>
                  <a:gd name="connsiteX6" fmla="*/ 0 w 103533"/>
                  <a:gd name="connsiteY6" fmla="*/ 0 h 133498"/>
                  <a:gd name="connsiteX7" fmla="*/ 19993 w 103533"/>
                  <a:gd name="connsiteY7" fmla="*/ 0 h 133498"/>
                  <a:gd name="connsiteX8" fmla="*/ 77204 w 103533"/>
                  <a:gd name="connsiteY8" fmla="*/ 81439 h 133498"/>
                  <a:gd name="connsiteX9" fmla="*/ 77204 w 103533"/>
                  <a:gd name="connsiteY9" fmla="*/ 0 h 133498"/>
                  <a:gd name="connsiteX10" fmla="*/ 103534 w 103533"/>
                  <a:gd name="connsiteY10" fmla="*/ 0 h 13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533" h="133498">
                    <a:moveTo>
                      <a:pt x="103534" y="0"/>
                    </a:moveTo>
                    <a:lnTo>
                      <a:pt x="103534" y="133499"/>
                    </a:lnTo>
                    <a:lnTo>
                      <a:pt x="83541" y="133499"/>
                    </a:lnTo>
                    <a:lnTo>
                      <a:pt x="26329" y="51881"/>
                    </a:lnTo>
                    <a:lnTo>
                      <a:pt x="26329" y="133499"/>
                    </a:lnTo>
                    <a:lnTo>
                      <a:pt x="0" y="133499"/>
                    </a:lnTo>
                    <a:lnTo>
                      <a:pt x="0" y="0"/>
                    </a:lnTo>
                    <a:lnTo>
                      <a:pt x="19993" y="0"/>
                    </a:lnTo>
                    <a:lnTo>
                      <a:pt x="77204" y="81439"/>
                    </a:lnTo>
                    <a:lnTo>
                      <a:pt x="77204" y="0"/>
                    </a:lnTo>
                    <a:lnTo>
                      <a:pt x="103534" y="0"/>
                    </a:ln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79" name="Freeform 78">
                <a:extLst>
                  <a:ext uri="{FF2B5EF4-FFF2-40B4-BE49-F238E27FC236}">
                    <a16:creationId xmlns:a16="http://schemas.microsoft.com/office/drawing/2014/main" id="{B861991B-770A-AA3F-BC1D-89F6997C4386}"/>
                  </a:ext>
                </a:extLst>
              </p:cNvPr>
              <p:cNvSpPr/>
              <p:nvPr/>
            </p:nvSpPr>
            <p:spPr>
              <a:xfrm>
                <a:off x="2245635" y="1487371"/>
                <a:ext cx="138460" cy="138281"/>
              </a:xfrm>
              <a:custGeom>
                <a:avLst/>
                <a:gdLst>
                  <a:gd name="connsiteX0" fmla="*/ 0 w 100856"/>
                  <a:gd name="connsiteY0" fmla="*/ 50363 h 100726"/>
                  <a:gd name="connsiteX1" fmla="*/ 50338 w 100856"/>
                  <a:gd name="connsiteY1" fmla="*/ 0 h 100726"/>
                  <a:gd name="connsiteX2" fmla="*/ 100856 w 100856"/>
                  <a:gd name="connsiteY2" fmla="*/ 50363 h 100726"/>
                  <a:gd name="connsiteX3" fmla="*/ 50338 w 100856"/>
                  <a:gd name="connsiteY3" fmla="*/ 100727 h 100726"/>
                  <a:gd name="connsiteX4" fmla="*/ 0 w 100856"/>
                  <a:gd name="connsiteY4" fmla="*/ 50363 h 100726"/>
                  <a:gd name="connsiteX5" fmla="*/ 76222 w 100856"/>
                  <a:gd name="connsiteY5" fmla="*/ 50363 h 100726"/>
                  <a:gd name="connsiteX6" fmla="*/ 50338 w 100856"/>
                  <a:gd name="connsiteY6" fmla="*/ 24021 h 100726"/>
                  <a:gd name="connsiteX7" fmla="*/ 24633 w 100856"/>
                  <a:gd name="connsiteY7" fmla="*/ 50363 h 100726"/>
                  <a:gd name="connsiteX8" fmla="*/ 50338 w 100856"/>
                  <a:gd name="connsiteY8" fmla="*/ 76706 h 100726"/>
                  <a:gd name="connsiteX9" fmla="*/ 76222 w 100856"/>
                  <a:gd name="connsiteY9" fmla="*/ 50363 h 10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856" h="100726">
                    <a:moveTo>
                      <a:pt x="0" y="50363"/>
                    </a:moveTo>
                    <a:cubicBezTo>
                      <a:pt x="0" y="21967"/>
                      <a:pt x="22313" y="0"/>
                      <a:pt x="50338" y="0"/>
                    </a:cubicBezTo>
                    <a:cubicBezTo>
                      <a:pt x="78364" y="0"/>
                      <a:pt x="100856" y="21967"/>
                      <a:pt x="100856" y="50363"/>
                    </a:cubicBezTo>
                    <a:cubicBezTo>
                      <a:pt x="100856" y="78760"/>
                      <a:pt x="78364" y="100727"/>
                      <a:pt x="50338" y="100727"/>
                    </a:cubicBezTo>
                    <a:cubicBezTo>
                      <a:pt x="22224" y="100727"/>
                      <a:pt x="0" y="78760"/>
                      <a:pt x="0" y="50363"/>
                    </a:cubicBezTo>
                    <a:close/>
                    <a:moveTo>
                      <a:pt x="76222" y="50363"/>
                    </a:moveTo>
                    <a:cubicBezTo>
                      <a:pt x="76222" y="34915"/>
                      <a:pt x="64976" y="24021"/>
                      <a:pt x="50338" y="24021"/>
                    </a:cubicBezTo>
                    <a:cubicBezTo>
                      <a:pt x="35879" y="24021"/>
                      <a:pt x="24633" y="34915"/>
                      <a:pt x="24633" y="50363"/>
                    </a:cubicBezTo>
                    <a:cubicBezTo>
                      <a:pt x="24633" y="65812"/>
                      <a:pt x="35879" y="76706"/>
                      <a:pt x="50338" y="76706"/>
                    </a:cubicBezTo>
                    <a:cubicBezTo>
                      <a:pt x="64976" y="76706"/>
                      <a:pt x="76222" y="65812"/>
                      <a:pt x="76222" y="50363"/>
                    </a:cubicBez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0" name="Freeform 79">
                <a:extLst>
                  <a:ext uri="{FF2B5EF4-FFF2-40B4-BE49-F238E27FC236}">
                    <a16:creationId xmlns:a16="http://schemas.microsoft.com/office/drawing/2014/main" id="{63B36F06-55B4-67B8-F4DF-4E03F83D8AF8}"/>
                  </a:ext>
                </a:extLst>
              </p:cNvPr>
              <p:cNvSpPr/>
              <p:nvPr/>
            </p:nvSpPr>
            <p:spPr>
              <a:xfrm>
                <a:off x="2389976" y="1491048"/>
                <a:ext cx="195682" cy="130926"/>
              </a:xfrm>
              <a:custGeom>
                <a:avLst/>
                <a:gdLst>
                  <a:gd name="connsiteX0" fmla="*/ 142538 w 142537"/>
                  <a:gd name="connsiteY0" fmla="*/ 0 h 95368"/>
                  <a:gd name="connsiteX1" fmla="*/ 112281 w 142537"/>
                  <a:gd name="connsiteY1" fmla="*/ 95369 h 95368"/>
                  <a:gd name="connsiteX2" fmla="*/ 88807 w 142537"/>
                  <a:gd name="connsiteY2" fmla="*/ 95369 h 95368"/>
                  <a:gd name="connsiteX3" fmla="*/ 71313 w 142537"/>
                  <a:gd name="connsiteY3" fmla="*/ 37594 h 95368"/>
                  <a:gd name="connsiteX4" fmla="*/ 53820 w 142537"/>
                  <a:gd name="connsiteY4" fmla="*/ 95369 h 95368"/>
                  <a:gd name="connsiteX5" fmla="*/ 30346 w 142537"/>
                  <a:gd name="connsiteY5" fmla="*/ 95369 h 95368"/>
                  <a:gd name="connsiteX6" fmla="*/ 0 w 142537"/>
                  <a:gd name="connsiteY6" fmla="*/ 0 h 95368"/>
                  <a:gd name="connsiteX7" fmla="*/ 26151 w 142537"/>
                  <a:gd name="connsiteY7" fmla="*/ 0 h 95368"/>
                  <a:gd name="connsiteX8" fmla="*/ 42395 w 142537"/>
                  <a:gd name="connsiteY8" fmla="*/ 58579 h 95368"/>
                  <a:gd name="connsiteX9" fmla="*/ 59710 w 142537"/>
                  <a:gd name="connsiteY9" fmla="*/ 0 h 95368"/>
                  <a:gd name="connsiteX10" fmla="*/ 83005 w 142537"/>
                  <a:gd name="connsiteY10" fmla="*/ 0 h 95368"/>
                  <a:gd name="connsiteX11" fmla="*/ 100321 w 142537"/>
                  <a:gd name="connsiteY11" fmla="*/ 58757 h 95368"/>
                  <a:gd name="connsiteX12" fmla="*/ 116475 w 142537"/>
                  <a:gd name="connsiteY12" fmla="*/ 0 h 95368"/>
                  <a:gd name="connsiteX13" fmla="*/ 142538 w 142537"/>
                  <a:gd name="connsiteY13" fmla="*/ 0 h 9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537" h="95368">
                    <a:moveTo>
                      <a:pt x="142538" y="0"/>
                    </a:moveTo>
                    <a:lnTo>
                      <a:pt x="112281" y="95369"/>
                    </a:lnTo>
                    <a:lnTo>
                      <a:pt x="88807" y="95369"/>
                    </a:lnTo>
                    <a:lnTo>
                      <a:pt x="71313" y="37594"/>
                    </a:lnTo>
                    <a:lnTo>
                      <a:pt x="53820" y="95369"/>
                    </a:lnTo>
                    <a:lnTo>
                      <a:pt x="30346" y="95369"/>
                    </a:lnTo>
                    <a:lnTo>
                      <a:pt x="0" y="0"/>
                    </a:lnTo>
                    <a:lnTo>
                      <a:pt x="26151" y="0"/>
                    </a:lnTo>
                    <a:lnTo>
                      <a:pt x="42395" y="58579"/>
                    </a:lnTo>
                    <a:lnTo>
                      <a:pt x="59710" y="0"/>
                    </a:lnTo>
                    <a:lnTo>
                      <a:pt x="83005" y="0"/>
                    </a:lnTo>
                    <a:lnTo>
                      <a:pt x="100321" y="58757"/>
                    </a:lnTo>
                    <a:lnTo>
                      <a:pt x="116475" y="0"/>
                    </a:lnTo>
                    <a:lnTo>
                      <a:pt x="142538" y="0"/>
                    </a:ln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1" name="Freeform 80">
                <a:extLst>
                  <a:ext uri="{FF2B5EF4-FFF2-40B4-BE49-F238E27FC236}">
                    <a16:creationId xmlns:a16="http://schemas.microsoft.com/office/drawing/2014/main" id="{7F4A4A54-229E-0DBE-567C-C3CB8EAA736D}"/>
                  </a:ext>
                </a:extLst>
              </p:cNvPr>
              <p:cNvSpPr/>
              <p:nvPr/>
            </p:nvSpPr>
            <p:spPr>
              <a:xfrm>
                <a:off x="2670818" y="1438702"/>
                <a:ext cx="130863" cy="183272"/>
              </a:xfrm>
              <a:custGeom>
                <a:avLst/>
                <a:gdLst>
                  <a:gd name="connsiteX0" fmla="*/ 95323 w 95322"/>
                  <a:gd name="connsiteY0" fmla="*/ 44827 h 133498"/>
                  <a:gd name="connsiteX1" fmla="*/ 49803 w 95322"/>
                  <a:gd name="connsiteY1" fmla="*/ 89654 h 133498"/>
                  <a:gd name="connsiteX2" fmla="*/ 26330 w 95322"/>
                  <a:gd name="connsiteY2" fmla="*/ 89654 h 133498"/>
                  <a:gd name="connsiteX3" fmla="*/ 26330 w 95322"/>
                  <a:gd name="connsiteY3" fmla="*/ 133499 h 133498"/>
                  <a:gd name="connsiteX4" fmla="*/ 0 w 95322"/>
                  <a:gd name="connsiteY4" fmla="*/ 133499 h 133498"/>
                  <a:gd name="connsiteX5" fmla="*/ 0 w 95322"/>
                  <a:gd name="connsiteY5" fmla="*/ 0 h 133498"/>
                  <a:gd name="connsiteX6" fmla="*/ 49714 w 95322"/>
                  <a:gd name="connsiteY6" fmla="*/ 0 h 133498"/>
                  <a:gd name="connsiteX7" fmla="*/ 95323 w 95322"/>
                  <a:gd name="connsiteY7" fmla="*/ 44827 h 133498"/>
                  <a:gd name="connsiteX8" fmla="*/ 69171 w 95322"/>
                  <a:gd name="connsiteY8" fmla="*/ 44827 h 133498"/>
                  <a:gd name="connsiteX9" fmla="*/ 49714 w 95322"/>
                  <a:gd name="connsiteY9" fmla="*/ 24646 h 133498"/>
                  <a:gd name="connsiteX10" fmla="*/ 26240 w 95322"/>
                  <a:gd name="connsiteY10" fmla="*/ 24646 h 133498"/>
                  <a:gd name="connsiteX11" fmla="*/ 26240 w 95322"/>
                  <a:gd name="connsiteY11" fmla="*/ 65097 h 133498"/>
                  <a:gd name="connsiteX12" fmla="*/ 49714 w 95322"/>
                  <a:gd name="connsiteY12" fmla="*/ 65097 h 133498"/>
                  <a:gd name="connsiteX13" fmla="*/ 69171 w 95322"/>
                  <a:gd name="connsiteY13" fmla="*/ 44827 h 13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322" h="133498">
                    <a:moveTo>
                      <a:pt x="95323" y="44827"/>
                    </a:moveTo>
                    <a:cubicBezTo>
                      <a:pt x="95323" y="69830"/>
                      <a:pt x="75508" y="89654"/>
                      <a:pt x="49803" y="89654"/>
                    </a:cubicBezTo>
                    <a:lnTo>
                      <a:pt x="26330" y="89654"/>
                    </a:lnTo>
                    <a:lnTo>
                      <a:pt x="26330" y="133499"/>
                    </a:lnTo>
                    <a:lnTo>
                      <a:pt x="0" y="133499"/>
                    </a:lnTo>
                    <a:lnTo>
                      <a:pt x="0" y="0"/>
                    </a:lnTo>
                    <a:lnTo>
                      <a:pt x="49714" y="0"/>
                    </a:lnTo>
                    <a:cubicBezTo>
                      <a:pt x="75508" y="0"/>
                      <a:pt x="95323" y="19824"/>
                      <a:pt x="95323" y="44827"/>
                    </a:cubicBezTo>
                    <a:close/>
                    <a:moveTo>
                      <a:pt x="69171" y="44827"/>
                    </a:moveTo>
                    <a:cubicBezTo>
                      <a:pt x="69171" y="33218"/>
                      <a:pt x="60960" y="24646"/>
                      <a:pt x="49714" y="24646"/>
                    </a:cubicBezTo>
                    <a:lnTo>
                      <a:pt x="26240" y="24646"/>
                    </a:lnTo>
                    <a:lnTo>
                      <a:pt x="26240" y="65097"/>
                    </a:lnTo>
                    <a:lnTo>
                      <a:pt x="49714" y="65097"/>
                    </a:lnTo>
                    <a:cubicBezTo>
                      <a:pt x="60960" y="65008"/>
                      <a:pt x="69171" y="56257"/>
                      <a:pt x="69171" y="44827"/>
                    </a:cubicBez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2" name="Freeform 81">
                <a:extLst>
                  <a:ext uri="{FF2B5EF4-FFF2-40B4-BE49-F238E27FC236}">
                    <a16:creationId xmlns:a16="http://schemas.microsoft.com/office/drawing/2014/main" id="{6F2158C5-E02F-EAB2-472A-FEFCF8FAF3B7}"/>
                  </a:ext>
                </a:extLst>
              </p:cNvPr>
              <p:cNvSpPr/>
              <p:nvPr/>
            </p:nvSpPr>
            <p:spPr>
              <a:xfrm>
                <a:off x="2823491" y="1430856"/>
                <a:ext cx="33817" cy="191118"/>
              </a:xfrm>
              <a:custGeom>
                <a:avLst/>
                <a:gdLst>
                  <a:gd name="connsiteX0" fmla="*/ 0 w 24633"/>
                  <a:gd name="connsiteY0" fmla="*/ 0 h 139213"/>
                  <a:gd name="connsiteX1" fmla="*/ 24634 w 24633"/>
                  <a:gd name="connsiteY1" fmla="*/ 0 h 139213"/>
                  <a:gd name="connsiteX2" fmla="*/ 24634 w 24633"/>
                  <a:gd name="connsiteY2" fmla="*/ 139214 h 139213"/>
                  <a:gd name="connsiteX3" fmla="*/ 0 w 24633"/>
                  <a:gd name="connsiteY3" fmla="*/ 139214 h 139213"/>
                  <a:gd name="connsiteX4" fmla="*/ 0 w 24633"/>
                  <a:gd name="connsiteY4" fmla="*/ 0 h 139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3" h="139213">
                    <a:moveTo>
                      <a:pt x="0" y="0"/>
                    </a:moveTo>
                    <a:lnTo>
                      <a:pt x="24634" y="0"/>
                    </a:lnTo>
                    <a:lnTo>
                      <a:pt x="24634" y="139214"/>
                    </a:lnTo>
                    <a:lnTo>
                      <a:pt x="0" y="139214"/>
                    </a:lnTo>
                    <a:lnTo>
                      <a:pt x="0" y="0"/>
                    </a:ln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3" name="Freeform 82">
                <a:extLst>
                  <a:ext uri="{FF2B5EF4-FFF2-40B4-BE49-F238E27FC236}">
                    <a16:creationId xmlns:a16="http://schemas.microsoft.com/office/drawing/2014/main" id="{15459671-6FFE-E45C-3777-75B2339300C2}"/>
                  </a:ext>
                </a:extLst>
              </p:cNvPr>
              <p:cNvSpPr/>
              <p:nvPr/>
            </p:nvSpPr>
            <p:spPr>
              <a:xfrm>
                <a:off x="2881449" y="1487371"/>
                <a:ext cx="139930" cy="138281"/>
              </a:xfrm>
              <a:custGeom>
                <a:avLst/>
                <a:gdLst>
                  <a:gd name="connsiteX0" fmla="*/ 101928 w 101927"/>
                  <a:gd name="connsiteY0" fmla="*/ 2679 h 100726"/>
                  <a:gd name="connsiteX1" fmla="*/ 101928 w 101927"/>
                  <a:gd name="connsiteY1" fmla="*/ 98048 h 100726"/>
                  <a:gd name="connsiteX2" fmla="*/ 77383 w 101927"/>
                  <a:gd name="connsiteY2" fmla="*/ 98048 h 100726"/>
                  <a:gd name="connsiteX3" fmla="*/ 77383 w 101927"/>
                  <a:gd name="connsiteY3" fmla="*/ 86797 h 100726"/>
                  <a:gd name="connsiteX4" fmla="*/ 46322 w 101927"/>
                  <a:gd name="connsiteY4" fmla="*/ 100727 h 100726"/>
                  <a:gd name="connsiteX5" fmla="*/ 0 w 101927"/>
                  <a:gd name="connsiteY5" fmla="*/ 50363 h 100726"/>
                  <a:gd name="connsiteX6" fmla="*/ 46322 w 101927"/>
                  <a:gd name="connsiteY6" fmla="*/ 0 h 100726"/>
                  <a:gd name="connsiteX7" fmla="*/ 77383 w 101927"/>
                  <a:gd name="connsiteY7" fmla="*/ 13930 h 100726"/>
                  <a:gd name="connsiteX8" fmla="*/ 77383 w 101927"/>
                  <a:gd name="connsiteY8" fmla="*/ 2679 h 100726"/>
                  <a:gd name="connsiteX9" fmla="*/ 101928 w 101927"/>
                  <a:gd name="connsiteY9" fmla="*/ 2679 h 100726"/>
                  <a:gd name="connsiteX10" fmla="*/ 77294 w 101927"/>
                  <a:gd name="connsiteY10" fmla="*/ 50363 h 100726"/>
                  <a:gd name="connsiteX11" fmla="*/ 50785 w 101927"/>
                  <a:gd name="connsiteY11" fmla="*/ 23485 h 100726"/>
                  <a:gd name="connsiteX12" fmla="*/ 24456 w 101927"/>
                  <a:gd name="connsiteY12" fmla="*/ 50363 h 100726"/>
                  <a:gd name="connsiteX13" fmla="*/ 50785 w 101927"/>
                  <a:gd name="connsiteY13" fmla="*/ 77242 h 100726"/>
                  <a:gd name="connsiteX14" fmla="*/ 77294 w 101927"/>
                  <a:gd name="connsiteY14" fmla="*/ 50363 h 10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927" h="100726">
                    <a:moveTo>
                      <a:pt x="101928" y="2679"/>
                    </a:moveTo>
                    <a:lnTo>
                      <a:pt x="101928" y="98048"/>
                    </a:lnTo>
                    <a:lnTo>
                      <a:pt x="77383" y="98048"/>
                    </a:lnTo>
                    <a:lnTo>
                      <a:pt x="77383" y="86797"/>
                    </a:lnTo>
                    <a:cubicBezTo>
                      <a:pt x="70510" y="95369"/>
                      <a:pt x="60246" y="100727"/>
                      <a:pt x="46322" y="100727"/>
                    </a:cubicBezTo>
                    <a:cubicBezTo>
                      <a:pt x="20975" y="100727"/>
                      <a:pt x="0" y="78760"/>
                      <a:pt x="0" y="50363"/>
                    </a:cubicBezTo>
                    <a:cubicBezTo>
                      <a:pt x="0" y="21967"/>
                      <a:pt x="20975" y="0"/>
                      <a:pt x="46322" y="0"/>
                    </a:cubicBezTo>
                    <a:cubicBezTo>
                      <a:pt x="60246" y="0"/>
                      <a:pt x="70510" y="5358"/>
                      <a:pt x="77383" y="13930"/>
                    </a:cubicBezTo>
                    <a:lnTo>
                      <a:pt x="77383" y="2679"/>
                    </a:lnTo>
                    <a:lnTo>
                      <a:pt x="101928" y="2679"/>
                    </a:lnTo>
                    <a:close/>
                    <a:moveTo>
                      <a:pt x="77294" y="50363"/>
                    </a:moveTo>
                    <a:cubicBezTo>
                      <a:pt x="77294" y="34379"/>
                      <a:pt x="66048" y="23485"/>
                      <a:pt x="50785" y="23485"/>
                    </a:cubicBezTo>
                    <a:cubicBezTo>
                      <a:pt x="35701" y="23485"/>
                      <a:pt x="24456" y="34379"/>
                      <a:pt x="24456" y="50363"/>
                    </a:cubicBezTo>
                    <a:cubicBezTo>
                      <a:pt x="24456" y="66348"/>
                      <a:pt x="35701" y="77242"/>
                      <a:pt x="50785" y="77242"/>
                    </a:cubicBezTo>
                    <a:cubicBezTo>
                      <a:pt x="66048" y="77242"/>
                      <a:pt x="77294" y="66437"/>
                      <a:pt x="77294" y="50363"/>
                    </a:cubicBez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4" name="Freeform 83">
                <a:extLst>
                  <a:ext uri="{FF2B5EF4-FFF2-40B4-BE49-F238E27FC236}">
                    <a16:creationId xmlns:a16="http://schemas.microsoft.com/office/drawing/2014/main" id="{04034E06-A3B6-D048-1F7E-EF31F8332D63}"/>
                  </a:ext>
                </a:extLst>
              </p:cNvPr>
              <p:cNvSpPr/>
              <p:nvPr/>
            </p:nvSpPr>
            <p:spPr>
              <a:xfrm>
                <a:off x="3040495" y="1454393"/>
                <a:ext cx="86138" cy="168658"/>
              </a:xfrm>
              <a:custGeom>
                <a:avLst/>
                <a:gdLst>
                  <a:gd name="connsiteX0" fmla="*/ 41235 w 62744"/>
                  <a:gd name="connsiteY0" fmla="*/ 50363 h 122853"/>
                  <a:gd name="connsiteX1" fmla="*/ 41235 w 62744"/>
                  <a:gd name="connsiteY1" fmla="*/ 90011 h 122853"/>
                  <a:gd name="connsiteX2" fmla="*/ 62745 w 62744"/>
                  <a:gd name="connsiteY2" fmla="*/ 99744 h 122853"/>
                  <a:gd name="connsiteX3" fmla="*/ 62745 w 62744"/>
                  <a:gd name="connsiteY3" fmla="*/ 122069 h 122853"/>
                  <a:gd name="connsiteX4" fmla="*/ 16601 w 62744"/>
                  <a:gd name="connsiteY4" fmla="*/ 90011 h 122853"/>
                  <a:gd name="connsiteX5" fmla="*/ 16601 w 62744"/>
                  <a:gd name="connsiteY5" fmla="*/ 50363 h 122853"/>
                  <a:gd name="connsiteX6" fmla="*/ 0 w 62744"/>
                  <a:gd name="connsiteY6" fmla="*/ 50363 h 122853"/>
                  <a:gd name="connsiteX7" fmla="*/ 0 w 62744"/>
                  <a:gd name="connsiteY7" fmla="*/ 26700 h 122853"/>
                  <a:gd name="connsiteX8" fmla="*/ 16601 w 62744"/>
                  <a:gd name="connsiteY8" fmla="*/ 26700 h 122853"/>
                  <a:gd name="connsiteX9" fmla="*/ 16601 w 62744"/>
                  <a:gd name="connsiteY9" fmla="*/ 7412 h 122853"/>
                  <a:gd name="connsiteX10" fmla="*/ 41235 w 62744"/>
                  <a:gd name="connsiteY10" fmla="*/ 0 h 122853"/>
                  <a:gd name="connsiteX11" fmla="*/ 41235 w 62744"/>
                  <a:gd name="connsiteY11" fmla="*/ 26700 h 122853"/>
                  <a:gd name="connsiteX12" fmla="*/ 62745 w 62744"/>
                  <a:gd name="connsiteY12" fmla="*/ 26700 h 122853"/>
                  <a:gd name="connsiteX13" fmla="*/ 62745 w 62744"/>
                  <a:gd name="connsiteY13" fmla="*/ 50363 h 122853"/>
                  <a:gd name="connsiteX14" fmla="*/ 41235 w 62744"/>
                  <a:gd name="connsiteY14" fmla="*/ 50363 h 12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44" h="122853">
                    <a:moveTo>
                      <a:pt x="41235" y="50363"/>
                    </a:moveTo>
                    <a:lnTo>
                      <a:pt x="41235" y="90011"/>
                    </a:lnTo>
                    <a:cubicBezTo>
                      <a:pt x="41235" y="100280"/>
                      <a:pt x="48643" y="100459"/>
                      <a:pt x="62745" y="99744"/>
                    </a:cubicBezTo>
                    <a:lnTo>
                      <a:pt x="62745" y="122069"/>
                    </a:lnTo>
                    <a:cubicBezTo>
                      <a:pt x="28204" y="125909"/>
                      <a:pt x="16601" y="115729"/>
                      <a:pt x="16601" y="90011"/>
                    </a:cubicBezTo>
                    <a:lnTo>
                      <a:pt x="16601" y="50363"/>
                    </a:lnTo>
                    <a:lnTo>
                      <a:pt x="0" y="50363"/>
                    </a:lnTo>
                    <a:lnTo>
                      <a:pt x="0" y="26700"/>
                    </a:lnTo>
                    <a:lnTo>
                      <a:pt x="16601" y="26700"/>
                    </a:lnTo>
                    <a:lnTo>
                      <a:pt x="16601" y="7412"/>
                    </a:lnTo>
                    <a:lnTo>
                      <a:pt x="41235" y="0"/>
                    </a:lnTo>
                    <a:lnTo>
                      <a:pt x="41235" y="26700"/>
                    </a:lnTo>
                    <a:lnTo>
                      <a:pt x="62745" y="26700"/>
                    </a:lnTo>
                    <a:lnTo>
                      <a:pt x="62745" y="50363"/>
                    </a:lnTo>
                    <a:lnTo>
                      <a:pt x="41235" y="50363"/>
                    </a:ln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5" name="Freeform 84">
                <a:extLst>
                  <a:ext uri="{FF2B5EF4-FFF2-40B4-BE49-F238E27FC236}">
                    <a16:creationId xmlns:a16="http://schemas.microsoft.com/office/drawing/2014/main" id="{A722714E-B566-E4AD-B553-1FA723FDCEBD}"/>
                  </a:ext>
                </a:extLst>
              </p:cNvPr>
              <p:cNvSpPr/>
              <p:nvPr/>
            </p:nvSpPr>
            <p:spPr>
              <a:xfrm>
                <a:off x="3134231" y="1434917"/>
                <a:ext cx="80380" cy="187181"/>
              </a:xfrm>
              <a:custGeom>
                <a:avLst/>
                <a:gdLst>
                  <a:gd name="connsiteX0" fmla="*/ 38290 w 58550"/>
                  <a:gd name="connsiteY0" fmla="*/ 39994 h 136345"/>
                  <a:gd name="connsiteX1" fmla="*/ 38290 w 58550"/>
                  <a:gd name="connsiteY1" fmla="*/ 40976 h 136345"/>
                  <a:gd name="connsiteX2" fmla="*/ 58461 w 58550"/>
                  <a:gd name="connsiteY2" fmla="*/ 40976 h 136345"/>
                  <a:gd name="connsiteX3" fmla="*/ 58461 w 58550"/>
                  <a:gd name="connsiteY3" fmla="*/ 64640 h 136345"/>
                  <a:gd name="connsiteX4" fmla="*/ 38290 w 58550"/>
                  <a:gd name="connsiteY4" fmla="*/ 64640 h 136345"/>
                  <a:gd name="connsiteX5" fmla="*/ 38290 w 58550"/>
                  <a:gd name="connsiteY5" fmla="*/ 136345 h 136345"/>
                  <a:gd name="connsiteX6" fmla="*/ 13745 w 58550"/>
                  <a:gd name="connsiteY6" fmla="*/ 136345 h 136345"/>
                  <a:gd name="connsiteX7" fmla="*/ 13745 w 58550"/>
                  <a:gd name="connsiteY7" fmla="*/ 64640 h 136345"/>
                  <a:gd name="connsiteX8" fmla="*/ 0 w 58550"/>
                  <a:gd name="connsiteY8" fmla="*/ 64640 h 136345"/>
                  <a:gd name="connsiteX9" fmla="*/ 0 w 58550"/>
                  <a:gd name="connsiteY9" fmla="*/ 40976 h 136345"/>
                  <a:gd name="connsiteX10" fmla="*/ 13745 w 58550"/>
                  <a:gd name="connsiteY10" fmla="*/ 40976 h 136345"/>
                  <a:gd name="connsiteX11" fmla="*/ 13745 w 58550"/>
                  <a:gd name="connsiteY11" fmla="*/ 39994 h 136345"/>
                  <a:gd name="connsiteX12" fmla="*/ 58550 w 58550"/>
                  <a:gd name="connsiteY12" fmla="*/ 167 h 136345"/>
                  <a:gd name="connsiteX13" fmla="*/ 58550 w 58550"/>
                  <a:gd name="connsiteY13" fmla="*/ 23831 h 136345"/>
                  <a:gd name="connsiteX14" fmla="*/ 38290 w 58550"/>
                  <a:gd name="connsiteY14" fmla="*/ 39994 h 13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50" h="136345">
                    <a:moveTo>
                      <a:pt x="38290" y="39994"/>
                    </a:moveTo>
                    <a:lnTo>
                      <a:pt x="38290" y="40976"/>
                    </a:lnTo>
                    <a:lnTo>
                      <a:pt x="58461" y="40976"/>
                    </a:lnTo>
                    <a:lnTo>
                      <a:pt x="58461" y="64640"/>
                    </a:lnTo>
                    <a:lnTo>
                      <a:pt x="38290" y="64640"/>
                    </a:lnTo>
                    <a:lnTo>
                      <a:pt x="38290" y="136345"/>
                    </a:lnTo>
                    <a:lnTo>
                      <a:pt x="13745" y="136345"/>
                    </a:lnTo>
                    <a:lnTo>
                      <a:pt x="13745" y="64640"/>
                    </a:lnTo>
                    <a:lnTo>
                      <a:pt x="0" y="64640"/>
                    </a:lnTo>
                    <a:lnTo>
                      <a:pt x="0" y="40976"/>
                    </a:lnTo>
                    <a:lnTo>
                      <a:pt x="13745" y="40976"/>
                    </a:lnTo>
                    <a:lnTo>
                      <a:pt x="13745" y="39994"/>
                    </a:lnTo>
                    <a:cubicBezTo>
                      <a:pt x="13745" y="13651"/>
                      <a:pt x="28204" y="-1797"/>
                      <a:pt x="58550" y="167"/>
                    </a:cubicBezTo>
                    <a:lnTo>
                      <a:pt x="58550" y="23831"/>
                    </a:lnTo>
                    <a:cubicBezTo>
                      <a:pt x="45787" y="22760"/>
                      <a:pt x="38290" y="26956"/>
                      <a:pt x="38290" y="39994"/>
                    </a:cubicBez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6" name="Freeform 85">
                <a:extLst>
                  <a:ext uri="{FF2B5EF4-FFF2-40B4-BE49-F238E27FC236}">
                    <a16:creationId xmlns:a16="http://schemas.microsoft.com/office/drawing/2014/main" id="{EC9B7AE8-CEC3-7793-3DC9-4D3B5947D25A}"/>
                  </a:ext>
                </a:extLst>
              </p:cNvPr>
              <p:cNvSpPr/>
              <p:nvPr/>
            </p:nvSpPr>
            <p:spPr>
              <a:xfrm>
                <a:off x="3218166" y="1487371"/>
                <a:ext cx="138460" cy="138281"/>
              </a:xfrm>
              <a:custGeom>
                <a:avLst/>
                <a:gdLst>
                  <a:gd name="connsiteX0" fmla="*/ 0 w 100856"/>
                  <a:gd name="connsiteY0" fmla="*/ 50363 h 100726"/>
                  <a:gd name="connsiteX1" fmla="*/ 50338 w 100856"/>
                  <a:gd name="connsiteY1" fmla="*/ 0 h 100726"/>
                  <a:gd name="connsiteX2" fmla="*/ 100856 w 100856"/>
                  <a:gd name="connsiteY2" fmla="*/ 50363 h 100726"/>
                  <a:gd name="connsiteX3" fmla="*/ 50338 w 100856"/>
                  <a:gd name="connsiteY3" fmla="*/ 100727 h 100726"/>
                  <a:gd name="connsiteX4" fmla="*/ 0 w 100856"/>
                  <a:gd name="connsiteY4" fmla="*/ 50363 h 100726"/>
                  <a:gd name="connsiteX5" fmla="*/ 76222 w 100856"/>
                  <a:gd name="connsiteY5" fmla="*/ 50363 h 100726"/>
                  <a:gd name="connsiteX6" fmla="*/ 50338 w 100856"/>
                  <a:gd name="connsiteY6" fmla="*/ 24021 h 100726"/>
                  <a:gd name="connsiteX7" fmla="*/ 24634 w 100856"/>
                  <a:gd name="connsiteY7" fmla="*/ 50363 h 100726"/>
                  <a:gd name="connsiteX8" fmla="*/ 50338 w 100856"/>
                  <a:gd name="connsiteY8" fmla="*/ 76706 h 100726"/>
                  <a:gd name="connsiteX9" fmla="*/ 76222 w 100856"/>
                  <a:gd name="connsiteY9" fmla="*/ 50363 h 10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856" h="100726">
                    <a:moveTo>
                      <a:pt x="0" y="50363"/>
                    </a:moveTo>
                    <a:cubicBezTo>
                      <a:pt x="0" y="21967"/>
                      <a:pt x="22313" y="0"/>
                      <a:pt x="50338" y="0"/>
                    </a:cubicBezTo>
                    <a:cubicBezTo>
                      <a:pt x="78364" y="0"/>
                      <a:pt x="100856" y="21967"/>
                      <a:pt x="100856" y="50363"/>
                    </a:cubicBezTo>
                    <a:cubicBezTo>
                      <a:pt x="100856" y="78760"/>
                      <a:pt x="78364" y="100727"/>
                      <a:pt x="50338" y="100727"/>
                    </a:cubicBezTo>
                    <a:cubicBezTo>
                      <a:pt x="22313" y="100727"/>
                      <a:pt x="0" y="78760"/>
                      <a:pt x="0" y="50363"/>
                    </a:cubicBezTo>
                    <a:close/>
                    <a:moveTo>
                      <a:pt x="76222" y="50363"/>
                    </a:moveTo>
                    <a:cubicBezTo>
                      <a:pt x="76222" y="34915"/>
                      <a:pt x="64976" y="24021"/>
                      <a:pt x="50338" y="24021"/>
                    </a:cubicBezTo>
                    <a:cubicBezTo>
                      <a:pt x="35879" y="24021"/>
                      <a:pt x="24634" y="34915"/>
                      <a:pt x="24634" y="50363"/>
                    </a:cubicBezTo>
                    <a:cubicBezTo>
                      <a:pt x="24634" y="65812"/>
                      <a:pt x="35879" y="76706"/>
                      <a:pt x="50338" y="76706"/>
                    </a:cubicBezTo>
                    <a:cubicBezTo>
                      <a:pt x="64976" y="76706"/>
                      <a:pt x="76222" y="65812"/>
                      <a:pt x="76222" y="50363"/>
                    </a:cubicBez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7" name="Freeform 86">
                <a:extLst>
                  <a:ext uri="{FF2B5EF4-FFF2-40B4-BE49-F238E27FC236}">
                    <a16:creationId xmlns:a16="http://schemas.microsoft.com/office/drawing/2014/main" id="{06BAEBD1-A8F6-BB15-AA17-4CE5C24B0037}"/>
                  </a:ext>
                </a:extLst>
              </p:cNvPr>
              <p:cNvSpPr/>
              <p:nvPr/>
            </p:nvSpPr>
            <p:spPr>
              <a:xfrm>
                <a:off x="3380151" y="1488474"/>
                <a:ext cx="73641" cy="133501"/>
              </a:xfrm>
              <a:custGeom>
                <a:avLst/>
                <a:gdLst>
                  <a:gd name="connsiteX0" fmla="*/ 53641 w 53641"/>
                  <a:gd name="connsiteY0" fmla="*/ 0 h 97244"/>
                  <a:gd name="connsiteX1" fmla="*/ 53641 w 53641"/>
                  <a:gd name="connsiteY1" fmla="*/ 27503 h 97244"/>
                  <a:gd name="connsiteX2" fmla="*/ 24634 w 53641"/>
                  <a:gd name="connsiteY2" fmla="*/ 51703 h 97244"/>
                  <a:gd name="connsiteX3" fmla="*/ 24634 w 53641"/>
                  <a:gd name="connsiteY3" fmla="*/ 97244 h 97244"/>
                  <a:gd name="connsiteX4" fmla="*/ 0 w 53641"/>
                  <a:gd name="connsiteY4" fmla="*/ 97244 h 97244"/>
                  <a:gd name="connsiteX5" fmla="*/ 0 w 53641"/>
                  <a:gd name="connsiteY5" fmla="*/ 1875 h 97244"/>
                  <a:gd name="connsiteX6" fmla="*/ 24634 w 53641"/>
                  <a:gd name="connsiteY6" fmla="*/ 1875 h 97244"/>
                  <a:gd name="connsiteX7" fmla="*/ 24634 w 53641"/>
                  <a:gd name="connsiteY7" fmla="*/ 18306 h 97244"/>
                  <a:gd name="connsiteX8" fmla="*/ 53641 w 53641"/>
                  <a:gd name="connsiteY8" fmla="*/ 0 h 9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41" h="97244">
                    <a:moveTo>
                      <a:pt x="53641" y="0"/>
                    </a:moveTo>
                    <a:lnTo>
                      <a:pt x="53641" y="27503"/>
                    </a:lnTo>
                    <a:cubicBezTo>
                      <a:pt x="40878" y="25985"/>
                      <a:pt x="24634" y="31700"/>
                      <a:pt x="24634" y="51703"/>
                    </a:cubicBezTo>
                    <a:lnTo>
                      <a:pt x="24634" y="97244"/>
                    </a:lnTo>
                    <a:lnTo>
                      <a:pt x="0" y="97244"/>
                    </a:lnTo>
                    <a:lnTo>
                      <a:pt x="0" y="1875"/>
                    </a:lnTo>
                    <a:lnTo>
                      <a:pt x="24634" y="1875"/>
                    </a:lnTo>
                    <a:lnTo>
                      <a:pt x="24634" y="18306"/>
                    </a:lnTo>
                    <a:cubicBezTo>
                      <a:pt x="29632" y="5358"/>
                      <a:pt x="41681" y="0"/>
                      <a:pt x="53641" y="0"/>
                    </a:cubicBez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8" name="Freeform 87">
                <a:extLst>
                  <a:ext uri="{FF2B5EF4-FFF2-40B4-BE49-F238E27FC236}">
                    <a16:creationId xmlns:a16="http://schemas.microsoft.com/office/drawing/2014/main" id="{276127CD-696E-C644-529B-86D4CAF4A256}"/>
                  </a:ext>
                </a:extLst>
              </p:cNvPr>
              <p:cNvSpPr/>
              <p:nvPr/>
            </p:nvSpPr>
            <p:spPr>
              <a:xfrm>
                <a:off x="3473398" y="1487371"/>
                <a:ext cx="194211" cy="134604"/>
              </a:xfrm>
              <a:custGeom>
                <a:avLst/>
                <a:gdLst>
                  <a:gd name="connsiteX0" fmla="*/ 141467 w 141466"/>
                  <a:gd name="connsiteY0" fmla="*/ 39291 h 98047"/>
                  <a:gd name="connsiteX1" fmla="*/ 141467 w 141466"/>
                  <a:gd name="connsiteY1" fmla="*/ 98048 h 98047"/>
                  <a:gd name="connsiteX2" fmla="*/ 116833 w 141466"/>
                  <a:gd name="connsiteY2" fmla="*/ 98048 h 98047"/>
                  <a:gd name="connsiteX3" fmla="*/ 116833 w 141466"/>
                  <a:gd name="connsiteY3" fmla="*/ 41076 h 98047"/>
                  <a:gd name="connsiteX4" fmla="*/ 100857 w 141466"/>
                  <a:gd name="connsiteY4" fmla="*/ 22949 h 98047"/>
                  <a:gd name="connsiteX5" fmla="*/ 83095 w 141466"/>
                  <a:gd name="connsiteY5" fmla="*/ 44470 h 98047"/>
                  <a:gd name="connsiteX6" fmla="*/ 83095 w 141466"/>
                  <a:gd name="connsiteY6" fmla="*/ 98048 h 98047"/>
                  <a:gd name="connsiteX7" fmla="*/ 58550 w 141466"/>
                  <a:gd name="connsiteY7" fmla="*/ 98048 h 98047"/>
                  <a:gd name="connsiteX8" fmla="*/ 58550 w 141466"/>
                  <a:gd name="connsiteY8" fmla="*/ 41076 h 98047"/>
                  <a:gd name="connsiteX9" fmla="*/ 42574 w 141466"/>
                  <a:gd name="connsiteY9" fmla="*/ 22949 h 98047"/>
                  <a:gd name="connsiteX10" fmla="*/ 24634 w 141466"/>
                  <a:gd name="connsiteY10" fmla="*/ 44470 h 98047"/>
                  <a:gd name="connsiteX11" fmla="*/ 24634 w 141466"/>
                  <a:gd name="connsiteY11" fmla="*/ 98048 h 98047"/>
                  <a:gd name="connsiteX12" fmla="*/ 0 w 141466"/>
                  <a:gd name="connsiteY12" fmla="*/ 98048 h 98047"/>
                  <a:gd name="connsiteX13" fmla="*/ 0 w 141466"/>
                  <a:gd name="connsiteY13" fmla="*/ 2679 h 98047"/>
                  <a:gd name="connsiteX14" fmla="*/ 24634 w 141466"/>
                  <a:gd name="connsiteY14" fmla="*/ 2679 h 98047"/>
                  <a:gd name="connsiteX15" fmla="*/ 24634 w 141466"/>
                  <a:gd name="connsiteY15" fmla="*/ 12769 h 98047"/>
                  <a:gd name="connsiteX16" fmla="*/ 51143 w 141466"/>
                  <a:gd name="connsiteY16" fmla="*/ 0 h 98047"/>
                  <a:gd name="connsiteX17" fmla="*/ 77026 w 141466"/>
                  <a:gd name="connsiteY17" fmla="*/ 13752 h 98047"/>
                  <a:gd name="connsiteX18" fmla="*/ 105408 w 141466"/>
                  <a:gd name="connsiteY18" fmla="*/ 0 h 98047"/>
                  <a:gd name="connsiteX19" fmla="*/ 141467 w 141466"/>
                  <a:gd name="connsiteY19" fmla="*/ 39291 h 9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466" h="98047">
                    <a:moveTo>
                      <a:pt x="141467" y="39291"/>
                    </a:moveTo>
                    <a:lnTo>
                      <a:pt x="141467" y="98048"/>
                    </a:lnTo>
                    <a:lnTo>
                      <a:pt x="116833" y="98048"/>
                    </a:lnTo>
                    <a:lnTo>
                      <a:pt x="116833" y="41076"/>
                    </a:lnTo>
                    <a:cubicBezTo>
                      <a:pt x="116833" y="29825"/>
                      <a:pt x="111120" y="22949"/>
                      <a:pt x="100857" y="22949"/>
                    </a:cubicBezTo>
                    <a:cubicBezTo>
                      <a:pt x="89967" y="22949"/>
                      <a:pt x="83095" y="30182"/>
                      <a:pt x="83095" y="44470"/>
                    </a:cubicBezTo>
                    <a:lnTo>
                      <a:pt x="83095" y="98048"/>
                    </a:lnTo>
                    <a:lnTo>
                      <a:pt x="58550" y="98048"/>
                    </a:lnTo>
                    <a:lnTo>
                      <a:pt x="58550" y="41076"/>
                    </a:lnTo>
                    <a:cubicBezTo>
                      <a:pt x="58550" y="29825"/>
                      <a:pt x="52838" y="22949"/>
                      <a:pt x="42574" y="22949"/>
                    </a:cubicBezTo>
                    <a:cubicBezTo>
                      <a:pt x="32042" y="22949"/>
                      <a:pt x="24634" y="30182"/>
                      <a:pt x="24634" y="44470"/>
                    </a:cubicBezTo>
                    <a:lnTo>
                      <a:pt x="24634" y="98048"/>
                    </a:lnTo>
                    <a:lnTo>
                      <a:pt x="0" y="98048"/>
                    </a:lnTo>
                    <a:lnTo>
                      <a:pt x="0" y="2679"/>
                    </a:lnTo>
                    <a:lnTo>
                      <a:pt x="24634" y="2679"/>
                    </a:lnTo>
                    <a:lnTo>
                      <a:pt x="24634" y="12769"/>
                    </a:lnTo>
                    <a:cubicBezTo>
                      <a:pt x="29990" y="4733"/>
                      <a:pt x="38915" y="0"/>
                      <a:pt x="51143" y="0"/>
                    </a:cubicBezTo>
                    <a:cubicBezTo>
                      <a:pt x="63013" y="0"/>
                      <a:pt x="71760" y="5001"/>
                      <a:pt x="77026" y="13752"/>
                    </a:cubicBezTo>
                    <a:cubicBezTo>
                      <a:pt x="82917" y="5179"/>
                      <a:pt x="92467" y="0"/>
                      <a:pt x="105408" y="0"/>
                    </a:cubicBezTo>
                    <a:cubicBezTo>
                      <a:pt x="127186" y="0"/>
                      <a:pt x="141467" y="15448"/>
                      <a:pt x="141467" y="39291"/>
                    </a:cubicBez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89" name="Freeform 88">
                <a:extLst>
                  <a:ext uri="{FF2B5EF4-FFF2-40B4-BE49-F238E27FC236}">
                    <a16:creationId xmlns:a16="http://schemas.microsoft.com/office/drawing/2014/main" id="{974C1576-FCDF-1775-6ABE-CDB7DD7B09EE}"/>
                  </a:ext>
                </a:extLst>
              </p:cNvPr>
              <p:cNvSpPr/>
              <p:nvPr/>
            </p:nvSpPr>
            <p:spPr>
              <a:xfrm>
                <a:off x="3680353" y="1448877"/>
                <a:ext cx="74743" cy="74780"/>
              </a:xfrm>
              <a:custGeom>
                <a:avLst/>
                <a:gdLst>
                  <a:gd name="connsiteX0" fmla="*/ 27222 w 54444"/>
                  <a:gd name="connsiteY0" fmla="*/ 0 h 54471"/>
                  <a:gd name="connsiteX1" fmla="*/ 40699 w 54444"/>
                  <a:gd name="connsiteY1" fmla="*/ 3483 h 54471"/>
                  <a:gd name="connsiteX2" fmla="*/ 50785 w 54444"/>
                  <a:gd name="connsiteY2" fmla="*/ 13573 h 54471"/>
                  <a:gd name="connsiteX3" fmla="*/ 54445 w 54444"/>
                  <a:gd name="connsiteY3" fmla="*/ 27236 h 54471"/>
                  <a:gd name="connsiteX4" fmla="*/ 50874 w 54444"/>
                  <a:gd name="connsiteY4" fmla="*/ 40809 h 54471"/>
                  <a:gd name="connsiteX5" fmla="*/ 40789 w 54444"/>
                  <a:gd name="connsiteY5" fmla="*/ 50899 h 54471"/>
                  <a:gd name="connsiteX6" fmla="*/ 27222 w 54444"/>
                  <a:gd name="connsiteY6" fmla="*/ 54471 h 54471"/>
                  <a:gd name="connsiteX7" fmla="*/ 13656 w 54444"/>
                  <a:gd name="connsiteY7" fmla="*/ 50899 h 54471"/>
                  <a:gd name="connsiteX8" fmla="*/ 3570 w 54444"/>
                  <a:gd name="connsiteY8" fmla="*/ 40809 h 54471"/>
                  <a:gd name="connsiteX9" fmla="*/ 0 w 54444"/>
                  <a:gd name="connsiteY9" fmla="*/ 27236 h 54471"/>
                  <a:gd name="connsiteX10" fmla="*/ 3660 w 54444"/>
                  <a:gd name="connsiteY10" fmla="*/ 13573 h 54471"/>
                  <a:gd name="connsiteX11" fmla="*/ 13745 w 54444"/>
                  <a:gd name="connsiteY11" fmla="*/ 3483 h 54471"/>
                  <a:gd name="connsiteX12" fmla="*/ 27222 w 54444"/>
                  <a:gd name="connsiteY12" fmla="*/ 0 h 54471"/>
                  <a:gd name="connsiteX13" fmla="*/ 27311 w 54444"/>
                  <a:gd name="connsiteY13" fmla="*/ 5358 h 54471"/>
                  <a:gd name="connsiteX14" fmla="*/ 16512 w 54444"/>
                  <a:gd name="connsiteY14" fmla="*/ 8126 h 54471"/>
                  <a:gd name="connsiteX15" fmla="*/ 8390 w 54444"/>
                  <a:gd name="connsiteY15" fmla="*/ 16252 h 54471"/>
                  <a:gd name="connsiteX16" fmla="*/ 5444 w 54444"/>
                  <a:gd name="connsiteY16" fmla="*/ 27325 h 54471"/>
                  <a:gd name="connsiteX17" fmla="*/ 8390 w 54444"/>
                  <a:gd name="connsiteY17" fmla="*/ 38219 h 54471"/>
                  <a:gd name="connsiteX18" fmla="*/ 16512 w 54444"/>
                  <a:gd name="connsiteY18" fmla="*/ 46345 h 54471"/>
                  <a:gd name="connsiteX19" fmla="*/ 27401 w 54444"/>
                  <a:gd name="connsiteY19" fmla="*/ 49292 h 54471"/>
                  <a:gd name="connsiteX20" fmla="*/ 38290 w 54444"/>
                  <a:gd name="connsiteY20" fmla="*/ 46345 h 54471"/>
                  <a:gd name="connsiteX21" fmla="*/ 46412 w 54444"/>
                  <a:gd name="connsiteY21" fmla="*/ 38219 h 54471"/>
                  <a:gd name="connsiteX22" fmla="*/ 49357 w 54444"/>
                  <a:gd name="connsiteY22" fmla="*/ 27325 h 54471"/>
                  <a:gd name="connsiteX23" fmla="*/ 46412 w 54444"/>
                  <a:gd name="connsiteY23" fmla="*/ 16252 h 54471"/>
                  <a:gd name="connsiteX24" fmla="*/ 38290 w 54444"/>
                  <a:gd name="connsiteY24" fmla="*/ 8126 h 54471"/>
                  <a:gd name="connsiteX25" fmla="*/ 27311 w 54444"/>
                  <a:gd name="connsiteY25" fmla="*/ 5358 h 54471"/>
                  <a:gd name="connsiteX26" fmla="*/ 14905 w 54444"/>
                  <a:gd name="connsiteY26" fmla="*/ 41880 h 54471"/>
                  <a:gd name="connsiteX27" fmla="*/ 14905 w 54444"/>
                  <a:gd name="connsiteY27" fmla="*/ 12948 h 54471"/>
                  <a:gd name="connsiteX28" fmla="*/ 20796 w 54444"/>
                  <a:gd name="connsiteY28" fmla="*/ 12948 h 54471"/>
                  <a:gd name="connsiteX29" fmla="*/ 30078 w 54444"/>
                  <a:gd name="connsiteY29" fmla="*/ 13037 h 54471"/>
                  <a:gd name="connsiteX30" fmla="*/ 34630 w 54444"/>
                  <a:gd name="connsiteY30" fmla="*/ 14198 h 54471"/>
                  <a:gd name="connsiteX31" fmla="*/ 37308 w 54444"/>
                  <a:gd name="connsiteY31" fmla="*/ 16966 h 54471"/>
                  <a:gd name="connsiteX32" fmla="*/ 38379 w 54444"/>
                  <a:gd name="connsiteY32" fmla="*/ 21074 h 54471"/>
                  <a:gd name="connsiteX33" fmla="*/ 36326 w 54444"/>
                  <a:gd name="connsiteY33" fmla="*/ 26432 h 54471"/>
                  <a:gd name="connsiteX34" fmla="*/ 30614 w 54444"/>
                  <a:gd name="connsiteY34" fmla="*/ 29200 h 54471"/>
                  <a:gd name="connsiteX35" fmla="*/ 32667 w 54444"/>
                  <a:gd name="connsiteY35" fmla="*/ 30272 h 54471"/>
                  <a:gd name="connsiteX36" fmla="*/ 34630 w 54444"/>
                  <a:gd name="connsiteY36" fmla="*/ 32504 h 54471"/>
                  <a:gd name="connsiteX37" fmla="*/ 36772 w 54444"/>
                  <a:gd name="connsiteY37" fmla="*/ 35987 h 54471"/>
                  <a:gd name="connsiteX38" fmla="*/ 40164 w 54444"/>
                  <a:gd name="connsiteY38" fmla="*/ 41791 h 54471"/>
                  <a:gd name="connsiteX39" fmla="*/ 32934 w 54444"/>
                  <a:gd name="connsiteY39" fmla="*/ 41791 h 54471"/>
                  <a:gd name="connsiteX40" fmla="*/ 30524 w 54444"/>
                  <a:gd name="connsiteY40" fmla="*/ 37058 h 54471"/>
                  <a:gd name="connsiteX41" fmla="*/ 26509 w 54444"/>
                  <a:gd name="connsiteY41" fmla="*/ 31075 h 54471"/>
                  <a:gd name="connsiteX42" fmla="*/ 22492 w 54444"/>
                  <a:gd name="connsiteY42" fmla="*/ 29825 h 54471"/>
                  <a:gd name="connsiteX43" fmla="*/ 20975 w 54444"/>
                  <a:gd name="connsiteY43" fmla="*/ 29825 h 54471"/>
                  <a:gd name="connsiteX44" fmla="*/ 20975 w 54444"/>
                  <a:gd name="connsiteY44" fmla="*/ 41702 h 54471"/>
                  <a:gd name="connsiteX45" fmla="*/ 14905 w 54444"/>
                  <a:gd name="connsiteY45" fmla="*/ 41702 h 54471"/>
                  <a:gd name="connsiteX46" fmla="*/ 20796 w 54444"/>
                  <a:gd name="connsiteY46" fmla="*/ 25360 h 54471"/>
                  <a:gd name="connsiteX47" fmla="*/ 23206 w 54444"/>
                  <a:gd name="connsiteY47" fmla="*/ 25360 h 54471"/>
                  <a:gd name="connsiteX48" fmla="*/ 29543 w 54444"/>
                  <a:gd name="connsiteY48" fmla="*/ 25003 h 54471"/>
                  <a:gd name="connsiteX49" fmla="*/ 31507 w 54444"/>
                  <a:gd name="connsiteY49" fmla="*/ 23664 h 54471"/>
                  <a:gd name="connsiteX50" fmla="*/ 32220 w 54444"/>
                  <a:gd name="connsiteY50" fmla="*/ 21431 h 54471"/>
                  <a:gd name="connsiteX51" fmla="*/ 31507 w 54444"/>
                  <a:gd name="connsiteY51" fmla="*/ 19288 h 54471"/>
                  <a:gd name="connsiteX52" fmla="*/ 29543 w 54444"/>
                  <a:gd name="connsiteY52" fmla="*/ 17949 h 54471"/>
                  <a:gd name="connsiteX53" fmla="*/ 23206 w 54444"/>
                  <a:gd name="connsiteY53" fmla="*/ 17591 h 54471"/>
                  <a:gd name="connsiteX54" fmla="*/ 20796 w 54444"/>
                  <a:gd name="connsiteY54" fmla="*/ 17591 h 54471"/>
                  <a:gd name="connsiteX55" fmla="*/ 20796 w 54444"/>
                  <a:gd name="connsiteY55" fmla="*/ 25360 h 5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444" h="54471">
                    <a:moveTo>
                      <a:pt x="27222" y="0"/>
                    </a:moveTo>
                    <a:cubicBezTo>
                      <a:pt x="31863" y="0"/>
                      <a:pt x="36415" y="1161"/>
                      <a:pt x="40699" y="3483"/>
                    </a:cubicBezTo>
                    <a:cubicBezTo>
                      <a:pt x="44984" y="5804"/>
                      <a:pt x="48375" y="9198"/>
                      <a:pt x="50785" y="13573"/>
                    </a:cubicBezTo>
                    <a:cubicBezTo>
                      <a:pt x="53285" y="17949"/>
                      <a:pt x="54445" y="22503"/>
                      <a:pt x="54445" y="27236"/>
                    </a:cubicBezTo>
                    <a:cubicBezTo>
                      <a:pt x="54445" y="31968"/>
                      <a:pt x="53285" y="36522"/>
                      <a:pt x="50874" y="40809"/>
                    </a:cubicBezTo>
                    <a:cubicBezTo>
                      <a:pt x="48464" y="45095"/>
                      <a:pt x="45073" y="48488"/>
                      <a:pt x="40789" y="50899"/>
                    </a:cubicBezTo>
                    <a:cubicBezTo>
                      <a:pt x="36505" y="53310"/>
                      <a:pt x="31953" y="54471"/>
                      <a:pt x="27222" y="54471"/>
                    </a:cubicBezTo>
                    <a:cubicBezTo>
                      <a:pt x="22492" y="54471"/>
                      <a:pt x="17940" y="53310"/>
                      <a:pt x="13656" y="50899"/>
                    </a:cubicBezTo>
                    <a:cubicBezTo>
                      <a:pt x="9371" y="48488"/>
                      <a:pt x="5980" y="45095"/>
                      <a:pt x="3570" y="40809"/>
                    </a:cubicBezTo>
                    <a:cubicBezTo>
                      <a:pt x="1160" y="36522"/>
                      <a:pt x="0" y="31968"/>
                      <a:pt x="0" y="27236"/>
                    </a:cubicBezTo>
                    <a:cubicBezTo>
                      <a:pt x="0" y="22503"/>
                      <a:pt x="1250" y="17859"/>
                      <a:pt x="3660" y="13573"/>
                    </a:cubicBezTo>
                    <a:cubicBezTo>
                      <a:pt x="6158" y="9198"/>
                      <a:pt x="9461" y="5894"/>
                      <a:pt x="13745" y="3483"/>
                    </a:cubicBezTo>
                    <a:cubicBezTo>
                      <a:pt x="18029" y="1161"/>
                      <a:pt x="22581" y="0"/>
                      <a:pt x="27222" y="0"/>
                    </a:cubicBezTo>
                    <a:close/>
                    <a:moveTo>
                      <a:pt x="27311" y="5358"/>
                    </a:moveTo>
                    <a:cubicBezTo>
                      <a:pt x="23563" y="5358"/>
                      <a:pt x="19993" y="6340"/>
                      <a:pt x="16512" y="8126"/>
                    </a:cubicBezTo>
                    <a:cubicBezTo>
                      <a:pt x="13121" y="10001"/>
                      <a:pt x="10354" y="12680"/>
                      <a:pt x="8390" y="16252"/>
                    </a:cubicBezTo>
                    <a:cubicBezTo>
                      <a:pt x="6427" y="19824"/>
                      <a:pt x="5444" y="23396"/>
                      <a:pt x="5444" y="27325"/>
                    </a:cubicBezTo>
                    <a:cubicBezTo>
                      <a:pt x="5444" y="31165"/>
                      <a:pt x="6427" y="34826"/>
                      <a:pt x="8390" y="38219"/>
                    </a:cubicBezTo>
                    <a:cubicBezTo>
                      <a:pt x="10354" y="41702"/>
                      <a:pt x="13031" y="44381"/>
                      <a:pt x="16512" y="46345"/>
                    </a:cubicBezTo>
                    <a:cubicBezTo>
                      <a:pt x="19993" y="48310"/>
                      <a:pt x="23563" y="49292"/>
                      <a:pt x="27401" y="49292"/>
                    </a:cubicBezTo>
                    <a:cubicBezTo>
                      <a:pt x="31239" y="49292"/>
                      <a:pt x="34809" y="48310"/>
                      <a:pt x="38290" y="46345"/>
                    </a:cubicBezTo>
                    <a:cubicBezTo>
                      <a:pt x="41770" y="44381"/>
                      <a:pt x="44449" y="41702"/>
                      <a:pt x="46412" y="38219"/>
                    </a:cubicBezTo>
                    <a:cubicBezTo>
                      <a:pt x="48375" y="34737"/>
                      <a:pt x="49357" y="31075"/>
                      <a:pt x="49357" y="27325"/>
                    </a:cubicBezTo>
                    <a:cubicBezTo>
                      <a:pt x="49357" y="23485"/>
                      <a:pt x="48375" y="19824"/>
                      <a:pt x="46412" y="16252"/>
                    </a:cubicBezTo>
                    <a:cubicBezTo>
                      <a:pt x="44449" y="12769"/>
                      <a:pt x="41770" y="10001"/>
                      <a:pt x="38290" y="8126"/>
                    </a:cubicBezTo>
                    <a:cubicBezTo>
                      <a:pt x="34630" y="6251"/>
                      <a:pt x="30971" y="5358"/>
                      <a:pt x="27311" y="5358"/>
                    </a:cubicBezTo>
                    <a:close/>
                    <a:moveTo>
                      <a:pt x="14905" y="41880"/>
                    </a:moveTo>
                    <a:lnTo>
                      <a:pt x="14905" y="12948"/>
                    </a:lnTo>
                    <a:lnTo>
                      <a:pt x="20796" y="12948"/>
                    </a:lnTo>
                    <a:cubicBezTo>
                      <a:pt x="26330" y="12948"/>
                      <a:pt x="29365" y="12948"/>
                      <a:pt x="30078" y="13037"/>
                    </a:cubicBezTo>
                    <a:cubicBezTo>
                      <a:pt x="32042" y="13216"/>
                      <a:pt x="33559" y="13573"/>
                      <a:pt x="34630" y="14198"/>
                    </a:cubicBezTo>
                    <a:cubicBezTo>
                      <a:pt x="35701" y="14823"/>
                      <a:pt x="36594" y="15716"/>
                      <a:pt x="37308" y="16966"/>
                    </a:cubicBezTo>
                    <a:cubicBezTo>
                      <a:pt x="38022" y="18217"/>
                      <a:pt x="38379" y="19556"/>
                      <a:pt x="38379" y="21074"/>
                    </a:cubicBezTo>
                    <a:cubicBezTo>
                      <a:pt x="38379" y="23128"/>
                      <a:pt x="37665" y="24914"/>
                      <a:pt x="36326" y="26432"/>
                    </a:cubicBezTo>
                    <a:cubicBezTo>
                      <a:pt x="34987" y="27950"/>
                      <a:pt x="33024" y="28843"/>
                      <a:pt x="30614" y="29200"/>
                    </a:cubicBezTo>
                    <a:cubicBezTo>
                      <a:pt x="31507" y="29557"/>
                      <a:pt x="32132" y="29915"/>
                      <a:pt x="32667" y="30272"/>
                    </a:cubicBezTo>
                    <a:cubicBezTo>
                      <a:pt x="33113" y="30629"/>
                      <a:pt x="33827" y="31433"/>
                      <a:pt x="34630" y="32504"/>
                    </a:cubicBezTo>
                    <a:cubicBezTo>
                      <a:pt x="34809" y="32772"/>
                      <a:pt x="35523" y="33933"/>
                      <a:pt x="36772" y="35987"/>
                    </a:cubicBezTo>
                    <a:lnTo>
                      <a:pt x="40164" y="41791"/>
                    </a:lnTo>
                    <a:lnTo>
                      <a:pt x="32934" y="41791"/>
                    </a:lnTo>
                    <a:lnTo>
                      <a:pt x="30524" y="37058"/>
                    </a:lnTo>
                    <a:cubicBezTo>
                      <a:pt x="28918" y="33933"/>
                      <a:pt x="27580" y="31879"/>
                      <a:pt x="26509" y="31075"/>
                    </a:cubicBezTo>
                    <a:cubicBezTo>
                      <a:pt x="25438" y="30272"/>
                      <a:pt x="24098" y="29825"/>
                      <a:pt x="22492" y="29825"/>
                    </a:cubicBezTo>
                    <a:lnTo>
                      <a:pt x="20975" y="29825"/>
                    </a:lnTo>
                    <a:lnTo>
                      <a:pt x="20975" y="41702"/>
                    </a:lnTo>
                    <a:lnTo>
                      <a:pt x="14905" y="41702"/>
                    </a:lnTo>
                    <a:close/>
                    <a:moveTo>
                      <a:pt x="20796" y="25360"/>
                    </a:moveTo>
                    <a:lnTo>
                      <a:pt x="23206" y="25360"/>
                    </a:lnTo>
                    <a:cubicBezTo>
                      <a:pt x="26598" y="25360"/>
                      <a:pt x="28740" y="25271"/>
                      <a:pt x="29543" y="25003"/>
                    </a:cubicBezTo>
                    <a:cubicBezTo>
                      <a:pt x="30346" y="24735"/>
                      <a:pt x="30971" y="24289"/>
                      <a:pt x="31507" y="23664"/>
                    </a:cubicBezTo>
                    <a:cubicBezTo>
                      <a:pt x="31953" y="23039"/>
                      <a:pt x="32220" y="22235"/>
                      <a:pt x="32220" y="21431"/>
                    </a:cubicBezTo>
                    <a:cubicBezTo>
                      <a:pt x="32220" y="20628"/>
                      <a:pt x="31953" y="19913"/>
                      <a:pt x="31507" y="19288"/>
                    </a:cubicBezTo>
                    <a:cubicBezTo>
                      <a:pt x="31061" y="18663"/>
                      <a:pt x="30346" y="18217"/>
                      <a:pt x="29543" y="17949"/>
                    </a:cubicBezTo>
                    <a:cubicBezTo>
                      <a:pt x="28651" y="17681"/>
                      <a:pt x="26598" y="17591"/>
                      <a:pt x="23206" y="17591"/>
                    </a:cubicBezTo>
                    <a:lnTo>
                      <a:pt x="20796" y="17591"/>
                    </a:lnTo>
                    <a:lnTo>
                      <a:pt x="20796" y="25360"/>
                    </a:ln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grpSp>
        <p:grpSp>
          <p:nvGrpSpPr>
            <p:cNvPr id="74" name="Group 73">
              <a:extLst>
                <a:ext uri="{FF2B5EF4-FFF2-40B4-BE49-F238E27FC236}">
                  <a16:creationId xmlns:a16="http://schemas.microsoft.com/office/drawing/2014/main" id="{50B0C135-3055-33C4-9DD6-CDF533F1086D}"/>
                </a:ext>
              </a:extLst>
            </p:cNvPr>
            <p:cNvGrpSpPr/>
            <p:nvPr/>
          </p:nvGrpSpPr>
          <p:grpSpPr>
            <a:xfrm>
              <a:off x="4298314" y="336540"/>
              <a:ext cx="868095" cy="472353"/>
              <a:chOff x="7353540" y="4190671"/>
              <a:chExt cx="2765774" cy="1504927"/>
            </a:xfrm>
          </p:grpSpPr>
          <p:sp>
            <p:nvSpPr>
              <p:cNvPr id="75" name="Freeform 74">
                <a:extLst>
                  <a:ext uri="{FF2B5EF4-FFF2-40B4-BE49-F238E27FC236}">
                    <a16:creationId xmlns:a16="http://schemas.microsoft.com/office/drawing/2014/main" id="{4E4509CC-B905-BA01-57D6-D2E3AADEF5E4}"/>
                  </a:ext>
                </a:extLst>
              </p:cNvPr>
              <p:cNvSpPr/>
              <p:nvPr/>
            </p:nvSpPr>
            <p:spPr>
              <a:xfrm>
                <a:off x="9636417" y="4347465"/>
                <a:ext cx="438661" cy="438875"/>
              </a:xfrm>
              <a:custGeom>
                <a:avLst/>
                <a:gdLst>
                  <a:gd name="connsiteX0" fmla="*/ 319527 w 319526"/>
                  <a:gd name="connsiteY0" fmla="*/ 159841 h 319682"/>
                  <a:gd name="connsiteX1" fmla="*/ 159763 w 319526"/>
                  <a:gd name="connsiteY1" fmla="*/ 319683 h 319682"/>
                  <a:gd name="connsiteX2" fmla="*/ -1 w 319526"/>
                  <a:gd name="connsiteY2" fmla="*/ 159841 h 319682"/>
                  <a:gd name="connsiteX3" fmla="*/ 159763 w 319526"/>
                  <a:gd name="connsiteY3" fmla="*/ 0 h 319682"/>
                  <a:gd name="connsiteX4" fmla="*/ 319527 w 319526"/>
                  <a:gd name="connsiteY4" fmla="*/ 159841 h 319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26" h="319682">
                    <a:moveTo>
                      <a:pt x="319527" y="159841"/>
                    </a:moveTo>
                    <a:cubicBezTo>
                      <a:pt x="319527" y="248119"/>
                      <a:pt x="247998" y="319683"/>
                      <a:pt x="159763" y="319683"/>
                    </a:cubicBezTo>
                    <a:cubicBezTo>
                      <a:pt x="71528" y="319683"/>
                      <a:pt x="-1" y="248119"/>
                      <a:pt x="-1" y="159841"/>
                    </a:cubicBezTo>
                    <a:cubicBezTo>
                      <a:pt x="-1" y="71564"/>
                      <a:pt x="71528" y="0"/>
                      <a:pt x="159763" y="0"/>
                    </a:cubicBezTo>
                    <a:cubicBezTo>
                      <a:pt x="247998" y="0"/>
                      <a:pt x="319527" y="71564"/>
                      <a:pt x="319527" y="159841"/>
                    </a:cubicBezTo>
                    <a:close/>
                  </a:path>
                </a:pathLst>
              </a:custGeom>
              <a:solidFill>
                <a:srgbClr val="FFFFFF"/>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76" name="Freeform 75">
                <a:extLst>
                  <a:ext uri="{FF2B5EF4-FFF2-40B4-BE49-F238E27FC236}">
                    <a16:creationId xmlns:a16="http://schemas.microsoft.com/office/drawing/2014/main" id="{E1992FC9-FFD3-14E7-34B1-93215EFC8CE5}"/>
                  </a:ext>
                </a:extLst>
              </p:cNvPr>
              <p:cNvSpPr/>
              <p:nvPr/>
            </p:nvSpPr>
            <p:spPr>
              <a:xfrm>
                <a:off x="7353540" y="4190671"/>
                <a:ext cx="2765774" cy="1504927"/>
              </a:xfrm>
              <a:custGeom>
                <a:avLst/>
                <a:gdLst>
                  <a:gd name="connsiteX0" fmla="*/ 1837726 w 2014625"/>
                  <a:gd name="connsiteY0" fmla="*/ 556677 h 1096208"/>
                  <a:gd name="connsiteX1" fmla="*/ 1552740 w 2014625"/>
                  <a:gd name="connsiteY1" fmla="*/ 908864 h 1096208"/>
                  <a:gd name="connsiteX2" fmla="*/ 1467146 w 2014625"/>
                  <a:gd name="connsiteY2" fmla="*/ 919222 h 1096208"/>
                  <a:gd name="connsiteX3" fmla="*/ 1096209 w 2014625"/>
                  <a:gd name="connsiteY3" fmla="*/ 548104 h 1096208"/>
                  <a:gd name="connsiteX4" fmla="*/ 1095674 w 2014625"/>
                  <a:gd name="connsiteY4" fmla="*/ 548104 h 1096208"/>
                  <a:gd name="connsiteX5" fmla="*/ 547837 w 2014625"/>
                  <a:gd name="connsiteY5" fmla="*/ 0 h 1096208"/>
                  <a:gd name="connsiteX6" fmla="*/ 462243 w 2014625"/>
                  <a:gd name="connsiteY6" fmla="*/ 7322 h 1096208"/>
                  <a:gd name="connsiteX7" fmla="*/ 0 w 2014625"/>
                  <a:gd name="connsiteY7" fmla="*/ 548104 h 1096208"/>
                  <a:gd name="connsiteX8" fmla="*/ 268 w 2014625"/>
                  <a:gd name="connsiteY8" fmla="*/ 553373 h 1096208"/>
                  <a:gd name="connsiteX9" fmla="*/ 177168 w 2014625"/>
                  <a:gd name="connsiteY9" fmla="*/ 553373 h 1096208"/>
                  <a:gd name="connsiteX10" fmla="*/ 176900 w 2014625"/>
                  <a:gd name="connsiteY10" fmla="*/ 548104 h 1096208"/>
                  <a:gd name="connsiteX11" fmla="*/ 462243 w 2014625"/>
                  <a:gd name="connsiteY11" fmla="*/ 187345 h 1096208"/>
                  <a:gd name="connsiteX12" fmla="*/ 547837 w 2014625"/>
                  <a:gd name="connsiteY12" fmla="*/ 176986 h 1096208"/>
                  <a:gd name="connsiteX13" fmla="*/ 918773 w 2014625"/>
                  <a:gd name="connsiteY13" fmla="*/ 548104 h 1096208"/>
                  <a:gd name="connsiteX14" fmla="*/ 919309 w 2014625"/>
                  <a:gd name="connsiteY14" fmla="*/ 548104 h 1096208"/>
                  <a:gd name="connsiteX15" fmla="*/ 1467146 w 2014625"/>
                  <a:gd name="connsiteY15" fmla="*/ 1096208 h 1096208"/>
                  <a:gd name="connsiteX16" fmla="*/ 1552740 w 2014625"/>
                  <a:gd name="connsiteY16" fmla="*/ 1088886 h 1096208"/>
                  <a:gd name="connsiteX17" fmla="*/ 2014626 w 2014625"/>
                  <a:gd name="connsiteY17" fmla="*/ 556677 h 1096208"/>
                  <a:gd name="connsiteX18" fmla="*/ 1837726 w 2014625"/>
                  <a:gd name="connsiteY18" fmla="*/ 556677 h 109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4625" h="1096208">
                    <a:moveTo>
                      <a:pt x="1837726" y="556677"/>
                    </a:moveTo>
                    <a:cubicBezTo>
                      <a:pt x="1833798" y="728216"/>
                      <a:pt x="1713574" y="870823"/>
                      <a:pt x="1552740" y="908864"/>
                    </a:cubicBezTo>
                    <a:cubicBezTo>
                      <a:pt x="1525250" y="915382"/>
                      <a:pt x="1496689" y="919222"/>
                      <a:pt x="1467146" y="919222"/>
                    </a:cubicBezTo>
                    <a:cubicBezTo>
                      <a:pt x="1262309" y="919222"/>
                      <a:pt x="1096209" y="753041"/>
                      <a:pt x="1096209" y="548104"/>
                    </a:cubicBezTo>
                    <a:lnTo>
                      <a:pt x="1095674" y="548104"/>
                    </a:lnTo>
                    <a:cubicBezTo>
                      <a:pt x="1095674" y="245388"/>
                      <a:pt x="850406" y="0"/>
                      <a:pt x="547837" y="0"/>
                    </a:cubicBezTo>
                    <a:cubicBezTo>
                      <a:pt x="518651" y="0"/>
                      <a:pt x="490179" y="2947"/>
                      <a:pt x="462243" y="7322"/>
                    </a:cubicBezTo>
                    <a:cubicBezTo>
                      <a:pt x="200463" y="48488"/>
                      <a:pt x="0" y="274588"/>
                      <a:pt x="0" y="548104"/>
                    </a:cubicBezTo>
                    <a:cubicBezTo>
                      <a:pt x="0" y="549890"/>
                      <a:pt x="268" y="551587"/>
                      <a:pt x="268" y="553373"/>
                    </a:cubicBezTo>
                    <a:lnTo>
                      <a:pt x="177168" y="553373"/>
                    </a:lnTo>
                    <a:cubicBezTo>
                      <a:pt x="177168" y="551587"/>
                      <a:pt x="176900" y="549890"/>
                      <a:pt x="176900" y="548104"/>
                    </a:cubicBezTo>
                    <a:cubicBezTo>
                      <a:pt x="176900" y="372636"/>
                      <a:pt x="298731" y="226010"/>
                      <a:pt x="462243" y="187345"/>
                    </a:cubicBezTo>
                    <a:cubicBezTo>
                      <a:pt x="489733" y="180826"/>
                      <a:pt x="518294" y="176986"/>
                      <a:pt x="547837" y="176986"/>
                    </a:cubicBezTo>
                    <a:cubicBezTo>
                      <a:pt x="752673" y="176986"/>
                      <a:pt x="918773" y="343168"/>
                      <a:pt x="918773" y="548104"/>
                    </a:cubicBezTo>
                    <a:lnTo>
                      <a:pt x="919309" y="548104"/>
                    </a:lnTo>
                    <a:cubicBezTo>
                      <a:pt x="919309" y="850821"/>
                      <a:pt x="1164577" y="1096208"/>
                      <a:pt x="1467146" y="1096208"/>
                    </a:cubicBezTo>
                    <a:cubicBezTo>
                      <a:pt x="1496332" y="1096208"/>
                      <a:pt x="1524804" y="1093262"/>
                      <a:pt x="1552740" y="1088886"/>
                    </a:cubicBezTo>
                    <a:cubicBezTo>
                      <a:pt x="1811753" y="1048077"/>
                      <a:pt x="2010431" y="826353"/>
                      <a:pt x="2014626" y="556677"/>
                    </a:cubicBezTo>
                    <a:lnTo>
                      <a:pt x="1837726" y="556677"/>
                    </a:lnTo>
                    <a:close/>
                  </a:path>
                </a:pathLst>
              </a:custGeom>
              <a:solidFill>
                <a:srgbClr val="FFFFFF"/>
              </a:solidFill>
              <a:ln w="8925" cap="flat">
                <a:noFill/>
                <a:prstDash val="solid"/>
                <a:miter/>
              </a:ln>
            </p:spPr>
            <p:txBody>
              <a:bodyPr lIns="91344" tIns="45672" rIns="91344" bIns="45672"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sp>
            <p:nvSpPr>
              <p:cNvPr id="77" name="Freeform 76">
                <a:extLst>
                  <a:ext uri="{FF2B5EF4-FFF2-40B4-BE49-F238E27FC236}">
                    <a16:creationId xmlns:a16="http://schemas.microsoft.com/office/drawing/2014/main" id="{5811DE92-FBEE-83D7-4984-5B280CE8BD27}"/>
                  </a:ext>
                </a:extLst>
              </p:cNvPr>
              <p:cNvSpPr/>
              <p:nvPr/>
            </p:nvSpPr>
            <p:spPr>
              <a:xfrm>
                <a:off x="7353906" y="4190671"/>
                <a:ext cx="2131307" cy="1504804"/>
              </a:xfrm>
              <a:custGeom>
                <a:avLst/>
                <a:gdLst>
                  <a:gd name="connsiteX0" fmla="*/ 1466878 w 1552471"/>
                  <a:gd name="connsiteY0" fmla="*/ 0 h 1096119"/>
                  <a:gd name="connsiteX1" fmla="*/ 919041 w 1552471"/>
                  <a:gd name="connsiteY1" fmla="*/ 548104 h 1096119"/>
                  <a:gd name="connsiteX2" fmla="*/ 918505 w 1552471"/>
                  <a:gd name="connsiteY2" fmla="*/ 548104 h 1096119"/>
                  <a:gd name="connsiteX3" fmla="*/ 547569 w 1552471"/>
                  <a:gd name="connsiteY3" fmla="*/ 919222 h 1096119"/>
                  <a:gd name="connsiteX4" fmla="*/ 461975 w 1552471"/>
                  <a:gd name="connsiteY4" fmla="*/ 908864 h 1096119"/>
                  <a:gd name="connsiteX5" fmla="*/ 176900 w 1552471"/>
                  <a:gd name="connsiteY5" fmla="*/ 553283 h 1096119"/>
                  <a:gd name="connsiteX6" fmla="*/ 0 w 1552471"/>
                  <a:gd name="connsiteY6" fmla="*/ 553283 h 1096119"/>
                  <a:gd name="connsiteX7" fmla="*/ 461975 w 1552471"/>
                  <a:gd name="connsiteY7" fmla="*/ 1088797 h 1096119"/>
                  <a:gd name="connsiteX8" fmla="*/ 547569 w 1552471"/>
                  <a:gd name="connsiteY8" fmla="*/ 1096119 h 1096119"/>
                  <a:gd name="connsiteX9" fmla="*/ 1095406 w 1552471"/>
                  <a:gd name="connsiteY9" fmla="*/ 548015 h 1096119"/>
                  <a:gd name="connsiteX10" fmla="*/ 1095941 w 1552471"/>
                  <a:gd name="connsiteY10" fmla="*/ 548015 h 1096119"/>
                  <a:gd name="connsiteX11" fmla="*/ 1466878 w 1552471"/>
                  <a:gd name="connsiteY11" fmla="*/ 176897 h 1096119"/>
                  <a:gd name="connsiteX12" fmla="*/ 1552472 w 1552471"/>
                  <a:gd name="connsiteY12" fmla="*/ 187256 h 1096119"/>
                  <a:gd name="connsiteX13" fmla="*/ 1552472 w 1552471"/>
                  <a:gd name="connsiteY13" fmla="*/ 7322 h 1096119"/>
                  <a:gd name="connsiteX14" fmla="*/ 1466878 w 1552471"/>
                  <a:gd name="connsiteY14" fmla="*/ 0 h 109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2471" h="1096119">
                    <a:moveTo>
                      <a:pt x="1466878" y="0"/>
                    </a:moveTo>
                    <a:cubicBezTo>
                      <a:pt x="1164309" y="0"/>
                      <a:pt x="919041" y="245388"/>
                      <a:pt x="919041" y="548104"/>
                    </a:cubicBezTo>
                    <a:lnTo>
                      <a:pt x="918505" y="548104"/>
                    </a:lnTo>
                    <a:cubicBezTo>
                      <a:pt x="918505" y="753041"/>
                      <a:pt x="752405" y="919222"/>
                      <a:pt x="547569" y="919222"/>
                    </a:cubicBezTo>
                    <a:cubicBezTo>
                      <a:pt x="518026" y="919222"/>
                      <a:pt x="489465" y="915382"/>
                      <a:pt x="461975" y="908864"/>
                    </a:cubicBezTo>
                    <a:cubicBezTo>
                      <a:pt x="300070" y="870555"/>
                      <a:pt x="179310" y="726430"/>
                      <a:pt x="176900" y="553283"/>
                    </a:cubicBezTo>
                    <a:lnTo>
                      <a:pt x="0" y="553283"/>
                    </a:lnTo>
                    <a:cubicBezTo>
                      <a:pt x="2588" y="824389"/>
                      <a:pt x="201891" y="1047899"/>
                      <a:pt x="461975" y="1088797"/>
                    </a:cubicBezTo>
                    <a:cubicBezTo>
                      <a:pt x="489911" y="1093172"/>
                      <a:pt x="518383" y="1096119"/>
                      <a:pt x="547569" y="1096119"/>
                    </a:cubicBezTo>
                    <a:cubicBezTo>
                      <a:pt x="850138" y="1096119"/>
                      <a:pt x="1095406" y="850731"/>
                      <a:pt x="1095406" y="548015"/>
                    </a:cubicBezTo>
                    <a:lnTo>
                      <a:pt x="1095941" y="548015"/>
                    </a:lnTo>
                    <a:cubicBezTo>
                      <a:pt x="1095941" y="343079"/>
                      <a:pt x="1262041" y="176897"/>
                      <a:pt x="1466878" y="176897"/>
                    </a:cubicBezTo>
                    <a:cubicBezTo>
                      <a:pt x="1496421" y="176897"/>
                      <a:pt x="1524982" y="180737"/>
                      <a:pt x="1552472" y="187256"/>
                    </a:cubicBezTo>
                    <a:lnTo>
                      <a:pt x="1552472" y="7322"/>
                    </a:lnTo>
                    <a:cubicBezTo>
                      <a:pt x="1524536" y="2947"/>
                      <a:pt x="1496064" y="0"/>
                      <a:pt x="1466878" y="0"/>
                    </a:cubicBezTo>
                    <a:close/>
                  </a:path>
                </a:pathLst>
              </a:custGeom>
              <a:solidFill>
                <a:srgbClr val="62D84E"/>
              </a:solidFill>
              <a:ln w="89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a:ln>
                    <a:noFill/>
                  </a:ln>
                  <a:effectLst/>
                  <a:uLnTx/>
                  <a:uFillTx/>
                  <a:latin typeface="Century Gothic" panose="020F0302020204030204"/>
                  <a:ea typeface="+mn-ea"/>
                  <a:cs typeface="+mn-cs"/>
                </a:endParaRPr>
              </a:p>
            </p:txBody>
          </p:sp>
        </p:grpSp>
      </p:grpSp>
      <p:sp>
        <p:nvSpPr>
          <p:cNvPr id="90" name="TextBox 6">
            <a:extLst>
              <a:ext uri="{FF2B5EF4-FFF2-40B4-BE49-F238E27FC236}">
                <a16:creationId xmlns:a16="http://schemas.microsoft.com/office/drawing/2014/main" id="{18DA9C65-6225-764C-46D4-0DFE7D7135AF}"/>
              </a:ext>
            </a:extLst>
          </p:cNvPr>
          <p:cNvSpPr txBox="1"/>
          <p:nvPr/>
        </p:nvSpPr>
        <p:spPr>
          <a:xfrm>
            <a:off x="440498" y="5311335"/>
            <a:ext cx="2725893" cy="261382"/>
          </a:xfrm>
          <a:prstGeom prst="rect">
            <a:avLst/>
          </a:prstGeom>
          <a:noFill/>
        </p:spPr>
        <p:txBody>
          <a:bodyPr wrap="square" lIns="91344" tIns="45672" rIns="91344" bIns="45672" rtlCol="0" anchor="t">
            <a:spAutoFit/>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marL="0" marR="0" lvl="0" indent="0" algn="ctr" defTabSz="456355"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300" normalizeH="0" baseline="0">
                <a:ln>
                  <a:noFill/>
                </a:ln>
                <a:solidFill>
                  <a:srgbClr val="DBDBDB"/>
                </a:solidFill>
                <a:effectLst/>
                <a:uLnTx/>
                <a:uFillTx/>
                <a:latin typeface="Century Gothic" panose="020F0302020204030204"/>
                <a:ea typeface="+mn-ea"/>
                <a:cs typeface="+mn-cs"/>
              </a:rPr>
              <a:t>EXAMPLES</a:t>
            </a:r>
          </a:p>
        </p:txBody>
      </p:sp>
      <p:sp>
        <p:nvSpPr>
          <p:cNvPr id="91" name="CIO/CDO">
            <a:extLst>
              <a:ext uri="{FF2B5EF4-FFF2-40B4-BE49-F238E27FC236}">
                <a16:creationId xmlns:a16="http://schemas.microsoft.com/office/drawing/2014/main" id="{D20E7537-9708-B249-733A-DB23DFE27569}"/>
              </a:ext>
            </a:extLst>
          </p:cNvPr>
          <p:cNvSpPr/>
          <p:nvPr/>
        </p:nvSpPr>
        <p:spPr>
          <a:xfrm>
            <a:off x="9643070" y="3021072"/>
            <a:ext cx="1576234" cy="616273"/>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20000"/>
              </a:lnSpc>
              <a:spcBef>
                <a:spcPts val="600"/>
              </a:spcBef>
              <a:spcAft>
                <a:spcPts val="0"/>
              </a:spcAft>
              <a:buClrTx/>
              <a:buSzTx/>
              <a:buFontTx/>
              <a:buNone/>
              <a:tabLst/>
              <a:defRPr/>
            </a:pPr>
            <a:r>
              <a:rPr lang="en-US" sz="1400" b="1" spc="0">
                <a:solidFill>
                  <a:srgbClr val="62D84E"/>
                </a:solidFill>
                <a:latin typeface="Century Gothic"/>
              </a:rPr>
              <a:t>Text-to-app</a:t>
            </a:r>
          </a:p>
        </p:txBody>
      </p:sp>
      <p:sp>
        <p:nvSpPr>
          <p:cNvPr id="92" name="CIO/CDO">
            <a:extLst>
              <a:ext uri="{FF2B5EF4-FFF2-40B4-BE49-F238E27FC236}">
                <a16:creationId xmlns:a16="http://schemas.microsoft.com/office/drawing/2014/main" id="{FA69E6E6-CCDF-7150-4102-C95CC27A507B}"/>
              </a:ext>
            </a:extLst>
          </p:cNvPr>
          <p:cNvSpPr/>
          <p:nvPr/>
        </p:nvSpPr>
        <p:spPr>
          <a:xfrm>
            <a:off x="9648482" y="3756642"/>
            <a:ext cx="1587566" cy="743442"/>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00000"/>
              </a:lnSpc>
              <a:spcBef>
                <a:spcPts val="600"/>
              </a:spcBef>
              <a:spcAft>
                <a:spcPts val="0"/>
              </a:spcAft>
              <a:buClrTx/>
              <a:buSzTx/>
              <a:buFontTx/>
              <a:buNone/>
              <a:tabLst/>
              <a:defRPr/>
            </a:pPr>
            <a:r>
              <a:rPr lang="en-US" sz="1400" b="1" spc="0">
                <a:solidFill>
                  <a:srgbClr val="62D84E"/>
                </a:solidFill>
                <a:latin typeface="Century Gothic"/>
              </a:rPr>
              <a:t>Flow</a:t>
            </a:r>
            <a:r>
              <a:rPr kumimoji="0" lang="en-US" sz="1400" b="1" i="0" u="none" strike="noStrike" kern="1200" cap="none" spc="0" normalizeH="0" baseline="0">
                <a:ln>
                  <a:noFill/>
                </a:ln>
                <a:solidFill>
                  <a:srgbClr val="62D84E"/>
                </a:solidFill>
                <a:effectLst/>
                <a:uLnTx/>
                <a:uFillTx/>
                <a:latin typeface="Century Gothic"/>
                <a:ea typeface="+mn-ea"/>
                <a:cs typeface="+mn-cs"/>
              </a:rPr>
              <a:t> </a:t>
            </a:r>
            <a:r>
              <a:rPr lang="en-US" sz="1400" b="1" spc="0">
                <a:solidFill>
                  <a:srgbClr val="62D84E"/>
                </a:solidFill>
                <a:latin typeface="Century Gothic"/>
              </a:rPr>
              <a:t>Designer</a:t>
            </a:r>
            <a:r>
              <a:rPr kumimoji="0" lang="en-US" sz="1400" b="1" i="0" u="none" strike="noStrike" kern="1200" cap="none" spc="0" normalizeH="0" baseline="0">
                <a:ln>
                  <a:noFill/>
                </a:ln>
                <a:solidFill>
                  <a:srgbClr val="62D84E"/>
                </a:solidFill>
                <a:effectLst/>
                <a:uLnTx/>
                <a:uFillTx/>
                <a:latin typeface="Century Gothic"/>
                <a:ea typeface="+mn-ea"/>
                <a:cs typeface="+mn-cs"/>
              </a:rPr>
              <a:t> </a:t>
            </a:r>
            <a:r>
              <a:rPr lang="en-US" sz="1400" b="1" spc="0">
                <a:solidFill>
                  <a:srgbClr val="62D84E"/>
                </a:solidFill>
                <a:latin typeface="Century Gothic"/>
              </a:rPr>
              <a:t>recommender</a:t>
            </a:r>
          </a:p>
        </p:txBody>
      </p:sp>
      <p:sp>
        <p:nvSpPr>
          <p:cNvPr id="93" name="CIO/CDO">
            <a:extLst>
              <a:ext uri="{FF2B5EF4-FFF2-40B4-BE49-F238E27FC236}">
                <a16:creationId xmlns:a16="http://schemas.microsoft.com/office/drawing/2014/main" id="{05EAF780-3350-3015-A692-3CC354484B69}"/>
              </a:ext>
            </a:extLst>
          </p:cNvPr>
          <p:cNvSpPr/>
          <p:nvPr/>
        </p:nvSpPr>
        <p:spPr>
          <a:xfrm>
            <a:off x="3508092" y="2554328"/>
            <a:ext cx="2278374" cy="2087238"/>
          </a:xfrm>
          <a:prstGeom prst="rect">
            <a:avLst/>
          </a:prstGeom>
          <a:noFill/>
          <a:ln w="25400" cap="flat">
            <a:no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00000"/>
              </a:lnSpc>
              <a:spcBef>
                <a:spcPts val="600"/>
              </a:spcBef>
              <a:spcAft>
                <a:spcPts val="0"/>
              </a:spcAft>
              <a:buClrTx/>
              <a:buSzTx/>
              <a:buFontTx/>
              <a:buNone/>
              <a:tabLst/>
              <a:defRPr/>
            </a:pPr>
            <a:endParaRPr kumimoji="0" lang="en-US" sz="1400" b="1" i="0" u="none" strike="noStrike" kern="1200" cap="none" spc="0" normalizeH="0" baseline="0">
              <a:ln>
                <a:noFill/>
              </a:ln>
              <a:solidFill>
                <a:srgbClr val="62D84E"/>
              </a:solidFill>
              <a:effectLst/>
              <a:uLnTx/>
              <a:uFillTx/>
              <a:latin typeface="Century Gothic" panose="020B0502020202020204" pitchFamily="34" charset="0"/>
              <a:ea typeface="+mn-ea"/>
              <a:cs typeface="+mn-cs"/>
            </a:endParaRPr>
          </a:p>
          <a:p>
            <a:pPr defTabSz="456355">
              <a:spcBef>
                <a:spcPts val="600"/>
              </a:spcBef>
              <a:defRPr/>
            </a:pPr>
            <a:r>
              <a:rPr lang="en-US" sz="1400" b="1" spc="0">
                <a:solidFill>
                  <a:srgbClr val="62D84E"/>
                </a:solidFill>
                <a:latin typeface="Century Gothic"/>
              </a:rPr>
              <a:t>Email composer generation</a:t>
            </a:r>
          </a:p>
          <a:p>
            <a:pPr marL="0" marR="0" lvl="0" indent="0" algn="ctr" defTabSz="456355" rtl="0" eaLnBrk="1" fontAlgn="auto" latinLnBrk="0" hangingPunct="1">
              <a:lnSpc>
                <a:spcPct val="100000"/>
              </a:lnSpc>
              <a:spcBef>
                <a:spcPts val="600"/>
              </a:spcBef>
              <a:spcAft>
                <a:spcPts val="0"/>
              </a:spcAft>
              <a:buClrTx/>
              <a:buSzTx/>
              <a:buFontTx/>
              <a:buNone/>
              <a:tabLst/>
              <a:defRPr/>
            </a:pPr>
            <a:endParaRPr kumimoji="0" lang="en-US" sz="1400" b="1" i="0" u="none" strike="noStrike" kern="1200" cap="none" spc="0" normalizeH="0" baseline="0">
              <a:ln>
                <a:noFill/>
              </a:ln>
              <a:solidFill>
                <a:srgbClr val="62D84E"/>
              </a:solidFill>
              <a:effectLst/>
              <a:uLnTx/>
              <a:uFillTx/>
              <a:latin typeface="Century Gothic" panose="020B0502020202020204" pitchFamily="34" charset="0"/>
              <a:ea typeface="+mn-ea"/>
              <a:cs typeface="+mn-cs"/>
            </a:endParaRPr>
          </a:p>
          <a:p>
            <a:pPr marL="0" marR="0" lvl="0" indent="0" algn="ctr" defTabSz="456355" rtl="0" eaLnBrk="1" fontAlgn="auto" latinLnBrk="0" hangingPunct="1">
              <a:lnSpc>
                <a:spcPct val="100000"/>
              </a:lnSpc>
              <a:spcBef>
                <a:spcPts val="600"/>
              </a:spcBef>
              <a:spcAft>
                <a:spcPts val="0"/>
              </a:spcAft>
              <a:buClrTx/>
              <a:buSzTx/>
              <a:buFontTx/>
              <a:buNone/>
              <a:tabLst/>
              <a:defRPr/>
            </a:pPr>
            <a:r>
              <a:rPr lang="en-US" sz="1400" b="1" spc="0">
                <a:solidFill>
                  <a:srgbClr val="62D84E"/>
                </a:solidFill>
                <a:latin typeface="Century Gothic"/>
              </a:rPr>
              <a:t>Employee</a:t>
            </a:r>
            <a:br>
              <a:rPr lang="en-US" sz="1400" b="1" spc="0">
                <a:solidFill>
                  <a:srgbClr val="62D84E"/>
                </a:solidFill>
                <a:latin typeface="Century Gothic"/>
              </a:rPr>
            </a:br>
            <a:r>
              <a:rPr lang="en-US" sz="1400" b="1" spc="0">
                <a:solidFill>
                  <a:srgbClr val="62D84E"/>
                </a:solidFill>
                <a:latin typeface="Century Gothic"/>
              </a:rPr>
              <a:t>skills growth</a:t>
            </a:r>
          </a:p>
        </p:txBody>
      </p:sp>
      <p:cxnSp>
        <p:nvCxnSpPr>
          <p:cNvPr id="94" name="Straight Connector 93">
            <a:extLst>
              <a:ext uri="{FF2B5EF4-FFF2-40B4-BE49-F238E27FC236}">
                <a16:creationId xmlns:a16="http://schemas.microsoft.com/office/drawing/2014/main" id="{EFC05894-9C65-0DFE-80EC-6054D78DBBB8}"/>
              </a:ext>
            </a:extLst>
          </p:cNvPr>
          <p:cNvCxnSpPr>
            <a:cxnSpLocks/>
          </p:cNvCxnSpPr>
          <p:nvPr/>
        </p:nvCxnSpPr>
        <p:spPr>
          <a:xfrm flipV="1">
            <a:off x="5550232" y="4852969"/>
            <a:ext cx="0" cy="841003"/>
          </a:xfrm>
          <a:prstGeom prst="line">
            <a:avLst/>
          </a:prstGeom>
          <a:ln w="12700">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95" name="CIO/CDO">
            <a:extLst>
              <a:ext uri="{FF2B5EF4-FFF2-40B4-BE49-F238E27FC236}">
                <a16:creationId xmlns:a16="http://schemas.microsoft.com/office/drawing/2014/main" id="{97D2D8D4-0E95-F1EB-1490-1DAA1B90A98F}"/>
              </a:ext>
            </a:extLst>
          </p:cNvPr>
          <p:cNvSpPr/>
          <p:nvPr/>
        </p:nvSpPr>
        <p:spPr>
          <a:xfrm>
            <a:off x="6394021" y="2101760"/>
            <a:ext cx="2324323" cy="1042144"/>
          </a:xfrm>
          <a:prstGeom prst="rect">
            <a:avLst/>
          </a:prstGeom>
          <a:noFill/>
          <a:ln w="25400" cap="flat">
            <a:noFill/>
            <a:prstDash val="solid"/>
            <a:miter lim="8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lvl1pPr algn="ctr">
              <a:defRPr sz="6400" spc="256"/>
            </a:lvl1pPr>
          </a:lstStyle>
          <a:p>
            <a:pPr marL="0" marR="0" lvl="0" indent="0" algn="ctr" defTabSz="456355" rtl="0" eaLnBrk="1" fontAlgn="auto" latinLnBrk="0" hangingPunct="1">
              <a:lnSpc>
                <a:spcPct val="100000"/>
              </a:lnSpc>
              <a:spcBef>
                <a:spcPts val="600"/>
              </a:spcBef>
              <a:spcAft>
                <a:spcPts val="0"/>
              </a:spcAft>
              <a:buClrTx/>
              <a:buSzTx/>
              <a:buFontTx/>
              <a:buNone/>
              <a:tabLst/>
              <a:defRPr/>
            </a:pPr>
            <a:r>
              <a:rPr lang="en-US" sz="1400" b="1" spc="0">
                <a:solidFill>
                  <a:srgbClr val="62D84E"/>
                </a:solidFill>
                <a:latin typeface="Century Gothic"/>
              </a:rPr>
              <a:t>Root</a:t>
            </a:r>
            <a:r>
              <a:rPr kumimoji="0" lang="en-US" sz="1400" b="1" i="0" u="none" strike="noStrike" kern="1200" cap="none" spc="0" normalizeH="0" baseline="0">
                <a:ln>
                  <a:noFill/>
                </a:ln>
                <a:solidFill>
                  <a:srgbClr val="62D84E"/>
                </a:solidFill>
                <a:effectLst/>
                <a:uLnTx/>
                <a:uFillTx/>
                <a:latin typeface="Century Gothic"/>
                <a:ea typeface="+mn-ea"/>
                <a:cs typeface="+mn-cs"/>
              </a:rPr>
              <a:t> </a:t>
            </a:r>
            <a:r>
              <a:rPr lang="en-US" sz="1400" b="1" spc="0">
                <a:solidFill>
                  <a:srgbClr val="62D84E"/>
                </a:solidFill>
                <a:latin typeface="Century Gothic"/>
              </a:rPr>
              <a:t>cause</a:t>
            </a:r>
            <a:r>
              <a:rPr kumimoji="0" lang="en-US" sz="1400" b="1" i="0" u="none" strike="noStrike" kern="1200" cap="none" spc="0" normalizeH="0" baseline="0">
                <a:ln>
                  <a:noFill/>
                </a:ln>
                <a:solidFill>
                  <a:srgbClr val="62D84E"/>
                </a:solidFill>
                <a:effectLst/>
                <a:uLnTx/>
                <a:uFillTx/>
                <a:latin typeface="Century Gothic"/>
                <a:ea typeface="+mn-ea"/>
                <a:cs typeface="+mn-cs"/>
              </a:rPr>
              <a:t> </a:t>
            </a:r>
            <a:r>
              <a:rPr lang="en-US" sz="1400" b="1" spc="0">
                <a:solidFill>
                  <a:srgbClr val="62D84E"/>
                </a:solidFill>
                <a:latin typeface="Century Gothic"/>
              </a:rPr>
              <a:t>analysis</a:t>
            </a:r>
          </a:p>
        </p:txBody>
      </p:sp>
      <p:sp>
        <p:nvSpPr>
          <p:cNvPr id="96" name="CIO/CDO">
            <a:extLst>
              <a:ext uri="{FF2B5EF4-FFF2-40B4-BE49-F238E27FC236}">
                <a16:creationId xmlns:a16="http://schemas.microsoft.com/office/drawing/2014/main" id="{9CDD50CB-03FA-E222-B5F7-F96ED2F475AA}"/>
              </a:ext>
            </a:extLst>
          </p:cNvPr>
          <p:cNvSpPr/>
          <p:nvPr/>
        </p:nvSpPr>
        <p:spPr>
          <a:xfrm>
            <a:off x="576902" y="2101759"/>
            <a:ext cx="2324323" cy="1042144"/>
          </a:xfrm>
          <a:prstGeom prst="rect">
            <a:avLst/>
          </a:prstGeom>
          <a:noFill/>
          <a:ln w="25400" cap="flat">
            <a:noFill/>
            <a:prstDash val="solid"/>
            <a:miter lim="8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numCol="1" anchor="ctr">
            <a:noAutofit/>
          </a:bodyPr>
          <a:lstStyle>
            <a:lvl1pPr algn="ctr">
              <a:defRPr sz="6400" spc="256"/>
            </a:lvl1pPr>
          </a:lstStyle>
          <a:p>
            <a:pPr marR="0" lvl="0" indent="0" defTabSz="456355" fontAlgn="auto">
              <a:lnSpc>
                <a:spcPct val="100000"/>
              </a:lnSpc>
              <a:spcBef>
                <a:spcPts val="600"/>
              </a:spcBef>
              <a:spcAft>
                <a:spcPts val="0"/>
              </a:spcAft>
              <a:buClrTx/>
              <a:buSzTx/>
              <a:buFontTx/>
              <a:buNone/>
              <a:tabLst/>
              <a:defRPr/>
            </a:pPr>
            <a:r>
              <a:rPr lang="en-US" sz="1400" b="1" spc="0">
                <a:solidFill>
                  <a:srgbClr val="62D84E"/>
                </a:solidFill>
                <a:latin typeface="Century Gothic"/>
              </a:rPr>
              <a:t>Incident overview summarization</a:t>
            </a:r>
          </a:p>
        </p:txBody>
      </p:sp>
      <p:sp>
        <p:nvSpPr>
          <p:cNvPr id="97" name="TextBox 96">
            <a:extLst>
              <a:ext uri="{FF2B5EF4-FFF2-40B4-BE49-F238E27FC236}">
                <a16:creationId xmlns:a16="http://schemas.microsoft.com/office/drawing/2014/main" id="{B8A7A9D7-2FD8-E43B-960A-2F9A17BC7113}"/>
              </a:ext>
            </a:extLst>
          </p:cNvPr>
          <p:cNvSpPr txBox="1"/>
          <p:nvPr/>
        </p:nvSpPr>
        <p:spPr>
          <a:xfrm>
            <a:off x="4607554" y="5903451"/>
            <a:ext cx="3324959" cy="382188"/>
          </a:xfrm>
          <a:prstGeom prst="rect">
            <a:avLst/>
          </a:prstGeom>
          <a:noFill/>
        </p:spPr>
        <p:txBody>
          <a:bodyPr wrap="none" rtlCol="0">
            <a:noAutofit/>
          </a:bodyPr>
          <a:lstStyle/>
          <a:p>
            <a:pPr algn="l">
              <a:spcBef>
                <a:spcPts val="300"/>
              </a:spcBef>
            </a:pPr>
            <a:r>
              <a:rPr lang="en-US" sz="1600"/>
              <a:t>further information see </a:t>
            </a:r>
            <a:r>
              <a:rPr lang="en-US" sz="1600">
                <a:hlinkClick r:id="rId3"/>
              </a:rPr>
              <a:t>docs</a:t>
            </a:r>
            <a:endParaRPr lang="en-US" sz="1600"/>
          </a:p>
        </p:txBody>
      </p:sp>
    </p:spTree>
    <p:extLst>
      <p:ext uri="{BB962C8B-B14F-4D97-AF65-F5344CB8AC3E}">
        <p14:creationId xmlns:p14="http://schemas.microsoft.com/office/powerpoint/2010/main" val="287543593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C48D-F42B-6BA8-F05A-D06B045E2869}"/>
              </a:ext>
            </a:extLst>
          </p:cNvPr>
          <p:cNvSpPr>
            <a:spLocks noGrp="1"/>
          </p:cNvSpPr>
          <p:nvPr>
            <p:ph type="title"/>
          </p:nvPr>
        </p:nvSpPr>
        <p:spPr/>
        <p:txBody>
          <a:bodyPr/>
          <a:lstStyle/>
          <a:p>
            <a:r>
              <a:rPr lang="en-US" sz="3200"/>
              <a:t>Core concepts for usage</a:t>
            </a:r>
            <a:endParaRPr lang="en-US"/>
          </a:p>
        </p:txBody>
      </p:sp>
      <p:sp>
        <p:nvSpPr>
          <p:cNvPr id="5" name="TextBox 4">
            <a:extLst>
              <a:ext uri="{FF2B5EF4-FFF2-40B4-BE49-F238E27FC236}">
                <a16:creationId xmlns:a16="http://schemas.microsoft.com/office/drawing/2014/main" id="{1CA661ED-A628-8757-3E77-1C0C41D18242}"/>
              </a:ext>
            </a:extLst>
          </p:cNvPr>
          <p:cNvSpPr txBox="1"/>
          <p:nvPr/>
        </p:nvSpPr>
        <p:spPr>
          <a:xfrm>
            <a:off x="471945" y="1652675"/>
            <a:ext cx="2685136" cy="523092"/>
          </a:xfrm>
          <a:prstGeom prst="rect">
            <a:avLst/>
          </a:prstGeom>
          <a:noFill/>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2799" b="1">
                <a:latin typeface="Century Gothic" panose="020F0302020204030204"/>
              </a:rPr>
              <a:t>Instruction</a:t>
            </a:r>
            <a:r>
              <a:rPr kumimoji="0" lang="en-US" b="1" i="0" u="none" strike="noStrike" kern="1200" cap="none" spc="0" normalizeH="0" baseline="0">
                <a:ln>
                  <a:noFill/>
                </a:ln>
                <a:effectLst/>
                <a:uLnTx/>
                <a:uFillTx/>
                <a:latin typeface="Century Gothic" panose="020F0302020204030204"/>
                <a:ea typeface="+mn-ea"/>
                <a:cs typeface="+mn-cs"/>
              </a:rPr>
              <a:t> </a:t>
            </a:r>
          </a:p>
        </p:txBody>
      </p:sp>
      <p:sp>
        <p:nvSpPr>
          <p:cNvPr id="7" name="TextBox 6">
            <a:extLst>
              <a:ext uri="{FF2B5EF4-FFF2-40B4-BE49-F238E27FC236}">
                <a16:creationId xmlns:a16="http://schemas.microsoft.com/office/drawing/2014/main" id="{34D70382-C5DC-B8E3-E743-8CEFA6F7953A}"/>
              </a:ext>
            </a:extLst>
          </p:cNvPr>
          <p:cNvSpPr txBox="1"/>
          <p:nvPr/>
        </p:nvSpPr>
        <p:spPr>
          <a:xfrm>
            <a:off x="450723" y="2438223"/>
            <a:ext cx="3877899" cy="1200016"/>
          </a:xfrm>
          <a:prstGeom prst="rect">
            <a:avLst/>
          </a:prstGeom>
          <a:noFill/>
        </p:spPr>
        <p:txBody>
          <a:bodyPr wrap="square" lIns="91416" tIns="45708" rIns="91416" bIns="45708" anchor="t">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a:ln>
                  <a:noFill/>
                </a:ln>
                <a:effectLst/>
                <a:uLnTx/>
                <a:uFillTx/>
                <a:latin typeface="Century Gothic" panose="020F0302020204030204"/>
                <a:ea typeface="+mn-ea"/>
                <a:cs typeface="+mn-cs"/>
              </a:rPr>
              <a:t>Any communication where a human or system is providing guidance, input, or direction to a machine via the GAI Controller</a:t>
            </a:r>
          </a:p>
        </p:txBody>
      </p:sp>
      <p:sp>
        <p:nvSpPr>
          <p:cNvPr id="9" name="TextBox 8">
            <a:extLst>
              <a:ext uri="{FF2B5EF4-FFF2-40B4-BE49-F238E27FC236}">
                <a16:creationId xmlns:a16="http://schemas.microsoft.com/office/drawing/2014/main" id="{45E16308-F2D2-D7A6-321F-1D484BB65923}"/>
              </a:ext>
            </a:extLst>
          </p:cNvPr>
          <p:cNvSpPr txBox="1"/>
          <p:nvPr/>
        </p:nvSpPr>
        <p:spPr>
          <a:xfrm>
            <a:off x="-1" y="3695659"/>
            <a:ext cx="6094413" cy="830781"/>
          </a:xfrm>
          <a:prstGeom prst="rect">
            <a:avLst/>
          </a:prstGeom>
          <a:noFill/>
        </p:spPr>
        <p:txBody>
          <a:bodyPr wrap="square">
            <a:spAutoFit/>
          </a:bodyPr>
          <a:lstStyle/>
          <a:p>
            <a:pPr marL="457063" marR="0" lvl="1"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effectLst/>
                <a:uLnTx/>
                <a:uFillTx/>
                <a:latin typeface="Century Gothic" panose="020F0302020204030204"/>
                <a:ea typeface="+mn-ea"/>
                <a:cs typeface="+mn-cs"/>
              </a:rPr>
              <a:t>Examples:</a:t>
            </a:r>
          </a:p>
          <a:p>
            <a:pPr marL="628301" marR="0" lvl="1" indent="-171399"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effectLst/>
                <a:uLnTx/>
                <a:uFillTx/>
                <a:latin typeface="Century Gothic" panose="020F0302020204030204"/>
                <a:ea typeface="+mn-ea"/>
                <a:cs typeface="+mn-cs"/>
              </a:rPr>
              <a:t>Click “Summarize” button</a:t>
            </a:r>
          </a:p>
          <a:p>
            <a:pPr marL="628301" marR="0" lvl="1" indent="-171399"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effectLst/>
                <a:uLnTx/>
                <a:uFillTx/>
                <a:latin typeface="Century Gothic" panose="020F0302020204030204"/>
                <a:ea typeface="+mn-ea"/>
                <a:cs typeface="+mn-cs"/>
              </a:rPr>
              <a:t>//get incidents created yesterday</a:t>
            </a:r>
          </a:p>
          <a:p>
            <a:pPr marL="628301" marR="0" lvl="1" indent="-171399"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effectLst/>
                <a:uLnTx/>
                <a:uFillTx/>
                <a:latin typeface="Century Gothic" panose="020F0302020204030204"/>
                <a:ea typeface="+mn-ea"/>
                <a:cs typeface="+mn-cs"/>
              </a:rPr>
              <a:t>“It’s too long, make it shorter”</a:t>
            </a:r>
          </a:p>
        </p:txBody>
      </p:sp>
      <p:sp>
        <p:nvSpPr>
          <p:cNvPr id="10" name="TextBox 9">
            <a:extLst>
              <a:ext uri="{FF2B5EF4-FFF2-40B4-BE49-F238E27FC236}">
                <a16:creationId xmlns:a16="http://schemas.microsoft.com/office/drawing/2014/main" id="{A1743595-2DF6-0A20-90C9-6080FCD2D8F7}"/>
              </a:ext>
            </a:extLst>
          </p:cNvPr>
          <p:cNvSpPr txBox="1"/>
          <p:nvPr/>
        </p:nvSpPr>
        <p:spPr>
          <a:xfrm>
            <a:off x="4617616" y="1635191"/>
            <a:ext cx="2685136" cy="523084"/>
          </a:xfrm>
          <a:prstGeom prst="rect">
            <a:avLst/>
          </a:prstGeom>
          <a:noFill/>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799" b="1" i="0" u="none" strike="noStrike" kern="1200" cap="none" spc="0" normalizeH="0" baseline="0">
                <a:ln>
                  <a:noFill/>
                </a:ln>
                <a:effectLst/>
                <a:uLnTx/>
                <a:uFillTx/>
                <a:latin typeface="Century Gothic" panose="020F0302020204030204"/>
                <a:ea typeface="+mn-ea"/>
                <a:cs typeface="+mn-cs"/>
              </a:rPr>
              <a:t>Action </a:t>
            </a:r>
          </a:p>
        </p:txBody>
      </p:sp>
      <p:sp>
        <p:nvSpPr>
          <p:cNvPr id="11" name="TextBox 10">
            <a:extLst>
              <a:ext uri="{FF2B5EF4-FFF2-40B4-BE49-F238E27FC236}">
                <a16:creationId xmlns:a16="http://schemas.microsoft.com/office/drawing/2014/main" id="{571B7227-3A59-766A-F3DF-3E7B71AF2FAE}"/>
              </a:ext>
            </a:extLst>
          </p:cNvPr>
          <p:cNvSpPr txBox="1"/>
          <p:nvPr/>
        </p:nvSpPr>
        <p:spPr>
          <a:xfrm>
            <a:off x="4564451" y="2425398"/>
            <a:ext cx="3877899" cy="645906"/>
          </a:xfrm>
          <a:prstGeom prst="rect">
            <a:avLst/>
          </a:prstGeom>
          <a:noFill/>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a:ln>
                  <a:noFill/>
                </a:ln>
                <a:effectLst/>
                <a:uLnTx/>
                <a:uFillTx/>
                <a:latin typeface="Century Gothic" panose="020F0302020204030204"/>
                <a:ea typeface="+mn-ea"/>
                <a:cs typeface="+mn-cs"/>
              </a:rPr>
              <a:t>A set of instructions to accomplish a specific task</a:t>
            </a:r>
          </a:p>
        </p:txBody>
      </p:sp>
      <p:sp>
        <p:nvSpPr>
          <p:cNvPr id="12" name="TextBox 11">
            <a:extLst>
              <a:ext uri="{FF2B5EF4-FFF2-40B4-BE49-F238E27FC236}">
                <a16:creationId xmlns:a16="http://schemas.microsoft.com/office/drawing/2014/main" id="{66B7FF3F-2043-A07D-F23E-B1A328277408}"/>
              </a:ext>
            </a:extLst>
          </p:cNvPr>
          <p:cNvSpPr txBox="1"/>
          <p:nvPr/>
        </p:nvSpPr>
        <p:spPr>
          <a:xfrm>
            <a:off x="4115317" y="3638239"/>
            <a:ext cx="4327033" cy="1200016"/>
          </a:xfrm>
          <a:prstGeom prst="rect">
            <a:avLst/>
          </a:prstGeom>
          <a:noFill/>
        </p:spPr>
        <p:txBody>
          <a:bodyPr wrap="square">
            <a:spAutoFit/>
          </a:bodyPr>
          <a:lstStyle/>
          <a:p>
            <a:pPr marL="457063" marR="0" lvl="1"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effectLst/>
                <a:uLnTx/>
                <a:uFillTx/>
                <a:latin typeface="Century Gothic" panose="020F0302020204030204"/>
                <a:ea typeface="+mn-ea"/>
                <a:cs typeface="+mn-cs"/>
              </a:rPr>
              <a:t>Examples:</a:t>
            </a:r>
          </a:p>
          <a:p>
            <a:pPr marL="628301" marR="0" lvl="1" indent="-171399"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effectLst/>
                <a:uLnTx/>
                <a:uFillTx/>
                <a:latin typeface="Century Gothic" panose="020F0302020204030204"/>
                <a:ea typeface="+mn-ea"/>
                <a:cs typeface="+mn-cs"/>
              </a:rPr>
              <a:t>Click “Summarize” button</a:t>
            </a:r>
          </a:p>
          <a:p>
            <a:pPr marL="628301" marR="0" lvl="1" indent="-171399"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effectLst/>
                <a:uLnTx/>
                <a:uFillTx/>
                <a:latin typeface="Century Gothic" panose="020F0302020204030204"/>
                <a:ea typeface="+mn-ea"/>
                <a:cs typeface="+mn-cs"/>
              </a:rPr>
              <a:t>//get incidents created yesterday</a:t>
            </a:r>
          </a:p>
          <a:p>
            <a:pPr marL="742567" marR="0" lvl="1"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effectLst/>
                <a:uLnTx/>
                <a:uFillTx/>
                <a:latin typeface="Century Gothic" panose="020F0302020204030204"/>
                <a:ea typeface="+mn-ea"/>
                <a:cs typeface="+mn-cs"/>
              </a:rPr>
              <a:t>“Summarize this case”</a:t>
            </a:r>
          </a:p>
          <a:p>
            <a:pPr marL="911470" marR="0" lvl="2"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effectLst/>
                <a:uLnTx/>
                <a:uFillTx/>
                <a:latin typeface="Century Gothic" panose="020F0302020204030204"/>
                <a:ea typeface="+mn-ea"/>
                <a:cs typeface="+mn-cs"/>
              </a:rPr>
              <a:t>&gt; “Also add the resolution information”</a:t>
            </a:r>
          </a:p>
          <a:p>
            <a:pPr marL="911470" marR="0" lvl="2" indent="-285664"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effectLst/>
                <a:uLnTx/>
                <a:uFillTx/>
                <a:latin typeface="Century Gothic" panose="020F0302020204030204"/>
                <a:ea typeface="+mn-ea"/>
                <a:cs typeface="+mn-cs"/>
              </a:rPr>
              <a:t>&gt; “It’s too long, make it shorter”</a:t>
            </a:r>
          </a:p>
        </p:txBody>
      </p:sp>
      <p:sp>
        <p:nvSpPr>
          <p:cNvPr id="13" name="TextBox 12">
            <a:extLst>
              <a:ext uri="{FF2B5EF4-FFF2-40B4-BE49-F238E27FC236}">
                <a16:creationId xmlns:a16="http://schemas.microsoft.com/office/drawing/2014/main" id="{6AAA48AB-5DE2-D465-818E-6D49CB38B6C3}"/>
              </a:ext>
            </a:extLst>
          </p:cNvPr>
          <p:cNvSpPr txBox="1"/>
          <p:nvPr/>
        </p:nvSpPr>
        <p:spPr>
          <a:xfrm>
            <a:off x="8535939" y="1640709"/>
            <a:ext cx="2685136" cy="523084"/>
          </a:xfrm>
          <a:prstGeom prst="rect">
            <a:avLst/>
          </a:prstGeom>
          <a:noFill/>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799" b="1" i="0" u="none" strike="noStrike" kern="1200" cap="none" spc="0" normalizeH="0" baseline="0">
                <a:ln>
                  <a:noFill/>
                </a:ln>
                <a:effectLst/>
                <a:uLnTx/>
                <a:uFillTx/>
                <a:latin typeface="Century Gothic" panose="020F0302020204030204"/>
                <a:ea typeface="+mn-ea"/>
                <a:cs typeface="+mn-cs"/>
              </a:rPr>
              <a:t>Assist</a:t>
            </a:r>
          </a:p>
        </p:txBody>
      </p:sp>
      <p:sp>
        <p:nvSpPr>
          <p:cNvPr id="14" name="TextBox 13">
            <a:extLst>
              <a:ext uri="{FF2B5EF4-FFF2-40B4-BE49-F238E27FC236}">
                <a16:creationId xmlns:a16="http://schemas.microsoft.com/office/drawing/2014/main" id="{BF23ED79-BEC6-5740-DD24-887AD74DF1DE}"/>
              </a:ext>
            </a:extLst>
          </p:cNvPr>
          <p:cNvSpPr txBox="1"/>
          <p:nvPr/>
        </p:nvSpPr>
        <p:spPr>
          <a:xfrm>
            <a:off x="8566417" y="2353985"/>
            <a:ext cx="3129158" cy="1476301"/>
          </a:xfrm>
          <a:prstGeom prst="rect">
            <a:avLst/>
          </a:prstGeom>
          <a:noFill/>
        </p:spPr>
        <p:txBody>
          <a:bodyPr wrap="square" lIns="91416" tIns="45708" rIns="91416" bIns="45708" anchor="t">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a:ln>
                  <a:noFill/>
                </a:ln>
                <a:effectLst/>
                <a:uLnTx/>
                <a:uFillTx/>
                <a:latin typeface="Century Gothic" panose="020F0302020204030204"/>
                <a:ea typeface="+mn-ea"/>
                <a:cs typeface="+mn-cs"/>
              </a:rPr>
              <a:t>Currency for capturing the cost and value of the assist actions (mapping between an action and its price tag per assist tier)</a:t>
            </a:r>
          </a:p>
        </p:txBody>
      </p:sp>
      <p:sp>
        <p:nvSpPr>
          <p:cNvPr id="3" name="Rectangle 2">
            <a:extLst>
              <a:ext uri="{FF2B5EF4-FFF2-40B4-BE49-F238E27FC236}">
                <a16:creationId xmlns:a16="http://schemas.microsoft.com/office/drawing/2014/main" id="{617A2339-3D8C-E808-2C2C-FFA955FAD345}"/>
              </a:ext>
            </a:extLst>
          </p:cNvPr>
          <p:cNvSpPr/>
          <p:nvPr/>
        </p:nvSpPr>
        <p:spPr>
          <a:xfrm>
            <a:off x="4145742" y="5044718"/>
            <a:ext cx="7478714" cy="10625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srgbClr val="000000"/>
              </a:solidFill>
              <a:effectLst/>
              <a:uLnTx/>
              <a:uFillTx/>
              <a:latin typeface="Century Gothic" panose="020F0302020204030204"/>
              <a:ea typeface="+mn-ea"/>
              <a:cs typeface="+mn-cs"/>
            </a:endParaRPr>
          </a:p>
        </p:txBody>
      </p:sp>
      <p:sp>
        <p:nvSpPr>
          <p:cNvPr id="4" name="Rectangle 3">
            <a:extLst>
              <a:ext uri="{FF2B5EF4-FFF2-40B4-BE49-F238E27FC236}">
                <a16:creationId xmlns:a16="http://schemas.microsoft.com/office/drawing/2014/main" id="{2012D0CD-EB12-1A6B-9395-A34BCFEB9BCE}"/>
              </a:ext>
            </a:extLst>
          </p:cNvPr>
          <p:cNvSpPr/>
          <p:nvPr/>
        </p:nvSpPr>
        <p:spPr>
          <a:xfrm>
            <a:off x="4328622" y="5217291"/>
            <a:ext cx="7478714" cy="774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a:ln>
                  <a:noFill/>
                </a:ln>
                <a:solidFill>
                  <a:schemeClr val="tx1"/>
                </a:solidFill>
                <a:effectLst/>
                <a:uLnTx/>
                <a:uFillTx/>
                <a:latin typeface="Century Gothic" panose="020F0302020204030204"/>
                <a:ea typeface="+mn-ea"/>
                <a:cs typeface="+mn-cs"/>
              </a:rPr>
              <a:t>Each</a:t>
            </a:r>
            <a:r>
              <a:rPr kumimoji="0" lang="en-US" sz="1800" b="1" i="0" u="none" strike="noStrike" kern="1200" cap="none" spc="0" normalizeH="0" baseline="0">
                <a:ln>
                  <a:noFill/>
                </a:ln>
                <a:solidFill>
                  <a:schemeClr val="tx1"/>
                </a:solidFill>
                <a:effectLst/>
                <a:uLnTx/>
                <a:uFillTx/>
                <a:latin typeface="Century Gothic" panose="020F0302020204030204"/>
                <a:ea typeface="+mn-ea"/>
                <a:cs typeface="+mn-cs"/>
              </a:rPr>
              <a:t> </a:t>
            </a:r>
            <a:r>
              <a:rPr kumimoji="0" lang="en-US" sz="1800" b="1" i="0" u="none" strike="noStrike" kern="1200" cap="none" spc="0" normalizeH="0" baseline="0">
                <a:ln>
                  <a:noFill/>
                </a:ln>
                <a:solidFill>
                  <a:srgbClr val="62D84E"/>
                </a:solidFill>
                <a:effectLst/>
                <a:uLnTx/>
                <a:uFillTx/>
                <a:latin typeface="Century Gothic" panose="020F0302020204030204"/>
                <a:ea typeface="+mn-ea"/>
                <a:cs typeface="+mn-cs"/>
              </a:rPr>
              <a:t>Action</a:t>
            </a:r>
            <a:r>
              <a:rPr kumimoji="0" lang="en-US" sz="1800" b="1" i="0" u="none" strike="noStrike" kern="1200" cap="none" spc="0" normalizeH="0" baseline="0">
                <a:ln>
                  <a:noFill/>
                </a:ln>
                <a:solidFill>
                  <a:srgbClr val="FFFFFF"/>
                </a:solidFill>
                <a:effectLst/>
                <a:uLnTx/>
                <a:uFillTx/>
                <a:latin typeface="Century Gothic" panose="020F0302020204030204"/>
                <a:ea typeface="+mn-ea"/>
                <a:cs typeface="+mn-cs"/>
              </a:rPr>
              <a:t> </a:t>
            </a:r>
            <a:r>
              <a:rPr kumimoji="0" lang="en-US" sz="1800" b="0" i="0" u="none" strike="noStrike" kern="1200" cap="none" spc="0" normalizeH="0" baseline="0">
                <a:ln>
                  <a:noFill/>
                </a:ln>
                <a:solidFill>
                  <a:schemeClr val="tx1"/>
                </a:solidFill>
                <a:effectLst/>
                <a:uLnTx/>
                <a:uFillTx/>
                <a:latin typeface="Century Gothic" panose="020F0302020204030204"/>
                <a:ea typeface="+mn-ea"/>
                <a:cs typeface="+mn-cs"/>
              </a:rPr>
              <a:t>will use one or more </a:t>
            </a:r>
            <a:r>
              <a:rPr kumimoji="0" lang="en-US" sz="1800" b="1" i="0" u="none" strike="noStrike" kern="1200" cap="none" spc="0" normalizeH="0" baseline="0">
                <a:ln>
                  <a:noFill/>
                </a:ln>
                <a:solidFill>
                  <a:srgbClr val="62D84E"/>
                </a:solidFill>
                <a:effectLst/>
                <a:uLnTx/>
                <a:uFillTx/>
                <a:latin typeface="Century Gothic" panose="020F0302020204030204"/>
                <a:ea typeface="+mn-ea"/>
                <a:cs typeface="+mn-cs"/>
              </a:rPr>
              <a:t>Assists</a:t>
            </a: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a:ln>
                  <a:noFill/>
                </a:ln>
                <a:solidFill>
                  <a:schemeClr val="tx1"/>
                </a:solidFill>
                <a:effectLst/>
                <a:uLnTx/>
                <a:uFillTx/>
                <a:latin typeface="Century Gothic" panose="020F0302020204030204"/>
                <a:ea typeface="+mn-ea"/>
                <a:cs typeface="+mn-cs"/>
              </a:rPr>
              <a:t>More complex </a:t>
            </a:r>
            <a:r>
              <a:rPr kumimoji="0" lang="en-US" sz="1800" b="1" i="0" u="none" strike="noStrike" kern="1200" cap="none" spc="0" normalizeH="0" baseline="0">
                <a:ln>
                  <a:noFill/>
                </a:ln>
                <a:solidFill>
                  <a:srgbClr val="62D84E"/>
                </a:solidFill>
                <a:effectLst/>
                <a:uLnTx/>
                <a:uFillTx/>
                <a:latin typeface="Century Gothic" panose="020F0302020204030204"/>
                <a:ea typeface="+mn-ea"/>
                <a:cs typeface="+mn-cs"/>
              </a:rPr>
              <a:t>Actions</a:t>
            </a:r>
            <a:r>
              <a:rPr kumimoji="0" lang="en-US" sz="1800" b="0" i="0" u="none" strike="noStrike" kern="1200" cap="none" spc="0" normalizeH="0" baseline="0">
                <a:ln>
                  <a:noFill/>
                </a:ln>
                <a:solidFill>
                  <a:srgbClr val="FFFFFF"/>
                </a:solidFill>
                <a:effectLst/>
                <a:uLnTx/>
                <a:uFillTx/>
                <a:latin typeface="Century Gothic" panose="020F0302020204030204"/>
                <a:ea typeface="+mn-ea"/>
                <a:cs typeface="+mn-cs"/>
              </a:rPr>
              <a:t> </a:t>
            </a:r>
            <a:r>
              <a:rPr kumimoji="0" lang="en-US" sz="1800" b="0" i="0" u="none" strike="noStrike" kern="1200" cap="none" spc="0" normalizeH="0" baseline="0">
                <a:ln>
                  <a:noFill/>
                </a:ln>
                <a:solidFill>
                  <a:schemeClr val="tx1"/>
                </a:solidFill>
                <a:effectLst/>
                <a:uLnTx/>
                <a:uFillTx/>
                <a:latin typeface="Century Gothic" panose="020F0302020204030204"/>
                <a:ea typeface="+mn-ea"/>
                <a:cs typeface="+mn-cs"/>
              </a:rPr>
              <a:t>will use more </a:t>
            </a:r>
            <a:r>
              <a:rPr kumimoji="0" lang="en-US" sz="1800" b="1" i="0" u="none" strike="noStrike" kern="1200" cap="none" spc="0" normalizeH="0" baseline="0">
                <a:ln>
                  <a:noFill/>
                </a:ln>
                <a:solidFill>
                  <a:srgbClr val="62D84E"/>
                </a:solidFill>
                <a:effectLst/>
                <a:uLnTx/>
                <a:uFillTx/>
                <a:latin typeface="Century Gothic" panose="020F0302020204030204"/>
                <a:ea typeface="+mn-ea"/>
                <a:cs typeface="+mn-cs"/>
              </a:rPr>
              <a:t>Assists</a:t>
            </a:r>
            <a:r>
              <a:rPr kumimoji="0" lang="en-US" sz="1800" b="1" i="0" u="none" strike="noStrike" kern="1200" cap="none" spc="0" normalizeH="0" baseline="0">
                <a:ln>
                  <a:noFill/>
                </a:ln>
                <a:solidFill>
                  <a:srgbClr val="86ED78"/>
                </a:solidFill>
                <a:effectLst/>
                <a:uLnTx/>
                <a:uFillTx/>
                <a:latin typeface="Century Gothic" panose="020F0302020204030204"/>
                <a:ea typeface="+mn-ea"/>
                <a:cs typeface="+mn-cs"/>
              </a:rPr>
              <a:t> </a:t>
            </a:r>
          </a:p>
        </p:txBody>
      </p:sp>
    </p:spTree>
    <p:extLst>
      <p:ext uri="{BB962C8B-B14F-4D97-AF65-F5344CB8AC3E}">
        <p14:creationId xmlns:p14="http://schemas.microsoft.com/office/powerpoint/2010/main" val="19302973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D9C55C0-CDBD-B1F3-5D55-9227ED49BF09}"/>
              </a:ext>
            </a:extLst>
          </p:cNvPr>
          <p:cNvSpPr txBox="1">
            <a:spLocks/>
          </p:cNvSpPr>
          <p:nvPr/>
        </p:nvSpPr>
        <p:spPr>
          <a:xfrm>
            <a:off x="1587" y="896"/>
            <a:ext cx="12185651" cy="908336"/>
          </a:xfrm>
          <a:prstGeom prst="rect">
            <a:avLst/>
          </a:prstGeom>
        </p:spPr>
        <p:txBody>
          <a:bodyPr vert="horz" lIns="91416" tIns="45708" rIns="91416" bIns="45708" rtlCol="0" anchor="ctr" anchorCtr="0">
            <a:noAutofit/>
          </a:bodyPr>
          <a:lst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199" b="1" i="0" u="none" strike="noStrike" kern="1200" cap="none" spc="0" normalizeH="0" baseline="0">
              <a:ln>
                <a:noFill/>
              </a:ln>
              <a:solidFill>
                <a:srgbClr val="FFFFFF"/>
              </a:solidFill>
              <a:effectLst/>
              <a:uLnTx/>
              <a:uFillTx/>
              <a:latin typeface="Century Gothic" panose="020F0302020204030204"/>
              <a:ea typeface="+mj-ea"/>
              <a:cs typeface="+mj-cs"/>
            </a:endParaRPr>
          </a:p>
        </p:txBody>
      </p:sp>
      <p:sp>
        <p:nvSpPr>
          <p:cNvPr id="17" name="Title 1">
            <a:extLst>
              <a:ext uri="{FF2B5EF4-FFF2-40B4-BE49-F238E27FC236}">
                <a16:creationId xmlns:a16="http://schemas.microsoft.com/office/drawing/2014/main" id="{8DA15EC5-4254-D6DD-3D95-FB873D25570B}"/>
              </a:ext>
            </a:extLst>
          </p:cNvPr>
          <p:cNvSpPr txBox="1">
            <a:spLocks/>
          </p:cNvSpPr>
          <p:nvPr/>
        </p:nvSpPr>
        <p:spPr>
          <a:xfrm>
            <a:off x="1587" y="896"/>
            <a:ext cx="12185651" cy="908336"/>
          </a:xfrm>
          <a:prstGeom prst="rect">
            <a:avLst/>
          </a:prstGeom>
        </p:spPr>
        <p:txBody>
          <a:bodyPr vert="horz" lIns="91416" tIns="45708" rIns="91416" bIns="45708" rtlCol="0" anchor="ctr" anchorCtr="0">
            <a:noAutofit/>
          </a:bodyPr>
          <a:lst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199" b="1" i="0" u="none" strike="noStrike" kern="1200" cap="none" spc="0" normalizeH="0" baseline="0">
              <a:ln>
                <a:noFill/>
              </a:ln>
              <a:solidFill>
                <a:srgbClr val="FFFFFF"/>
              </a:solidFill>
              <a:effectLst/>
              <a:uLnTx/>
              <a:uFillTx/>
              <a:latin typeface="Century Gothic" panose="020F0302020204030204"/>
              <a:ea typeface="+mj-ea"/>
              <a:cs typeface="+mj-cs"/>
            </a:endParaRPr>
          </a:p>
        </p:txBody>
      </p:sp>
      <p:sp>
        <p:nvSpPr>
          <p:cNvPr id="31" name="Title 12">
            <a:extLst>
              <a:ext uri="{FF2B5EF4-FFF2-40B4-BE49-F238E27FC236}">
                <a16:creationId xmlns:a16="http://schemas.microsoft.com/office/drawing/2014/main" id="{69933648-4488-5EDA-40AD-2B20CEB9CF4B}"/>
              </a:ext>
            </a:extLst>
          </p:cNvPr>
          <p:cNvSpPr txBox="1">
            <a:spLocks/>
          </p:cNvSpPr>
          <p:nvPr/>
        </p:nvSpPr>
        <p:spPr>
          <a:xfrm>
            <a:off x="445213" y="319049"/>
            <a:ext cx="10895913" cy="1195572"/>
          </a:xfrm>
          <a:prstGeom prst="rect">
            <a:avLst/>
          </a:prstGeom>
        </p:spPr>
        <p:txBody>
          <a:bodyPr vert="horz" lIns="91416" tIns="45708" rIns="91416" bIns="45708" rtlCol="0" anchor="t" anchorCtr="0">
            <a:noAutofit/>
          </a:bodyPr>
          <a:lst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199" b="1" i="0" u="none" strike="noStrike" kern="1200" cap="none" spc="0" normalizeH="0" baseline="0">
                <a:ln>
                  <a:noFill/>
                </a:ln>
                <a:effectLst/>
                <a:uLnTx/>
                <a:uFillTx/>
                <a:latin typeface="Century Gothic" panose="020F0302020204030204"/>
                <a:ea typeface="+mj-ea"/>
                <a:cs typeface="+mj-cs"/>
              </a:rPr>
              <a:t>Now Assist panel</a:t>
            </a:r>
          </a:p>
        </p:txBody>
      </p:sp>
      <p:sp>
        <p:nvSpPr>
          <p:cNvPr id="32" name="Title 12">
            <a:extLst>
              <a:ext uri="{FF2B5EF4-FFF2-40B4-BE49-F238E27FC236}">
                <a16:creationId xmlns:a16="http://schemas.microsoft.com/office/drawing/2014/main" id="{F6692601-91CE-265E-80ED-1C29C6516935}"/>
              </a:ext>
            </a:extLst>
          </p:cNvPr>
          <p:cNvSpPr txBox="1">
            <a:spLocks/>
          </p:cNvSpPr>
          <p:nvPr/>
        </p:nvSpPr>
        <p:spPr>
          <a:xfrm>
            <a:off x="120091" y="874138"/>
            <a:ext cx="11781093" cy="485181"/>
          </a:xfrm>
          <a:prstGeom prst="rect">
            <a:avLst/>
          </a:prstGeom>
        </p:spPr>
        <p:txBody>
          <a:bodyPr vert="horz" lIns="91416" tIns="45708" rIns="91416" bIns="45708" rtlCol="0" anchor="t" anchorCtr="0">
            <a:noAutofit/>
          </a:bodyPr>
          <a:lst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a:ln>
                <a:noFill/>
              </a:ln>
              <a:solidFill>
                <a:srgbClr val="FFFFFF"/>
              </a:solidFill>
              <a:effectLst/>
              <a:uLnTx/>
              <a:uFillTx/>
              <a:latin typeface="Century Gothic" panose="020F0302020204030204"/>
              <a:ea typeface="+mj-ea"/>
              <a:cs typeface="+mj-cs"/>
            </a:endParaRPr>
          </a:p>
        </p:txBody>
      </p:sp>
      <p:sp>
        <p:nvSpPr>
          <p:cNvPr id="2" name="TextBox 1">
            <a:extLst>
              <a:ext uri="{FF2B5EF4-FFF2-40B4-BE49-F238E27FC236}">
                <a16:creationId xmlns:a16="http://schemas.microsoft.com/office/drawing/2014/main" id="{1556F2F4-31B3-E53F-6138-BE1CE2C9B0B1}"/>
              </a:ext>
            </a:extLst>
          </p:cNvPr>
          <p:cNvSpPr txBox="1"/>
          <p:nvPr/>
        </p:nvSpPr>
        <p:spPr>
          <a:xfrm>
            <a:off x="6896687" y="1363466"/>
            <a:ext cx="4902188" cy="3416296"/>
          </a:xfrm>
          <a:prstGeom prst="rect">
            <a:avLst/>
          </a:prstGeom>
          <a:noFill/>
        </p:spPr>
        <p:txBody>
          <a:bodyPr wrap="square" lIns="91416" tIns="45708" rIns="91416" bIns="45708" anchor="t">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a:noFill/>
                </a:ln>
                <a:effectLst/>
                <a:uLnTx/>
                <a:uFillTx/>
                <a:latin typeface="Century Gothic" panose="020F0302020204030204"/>
                <a:ea typeface="+mn-lt"/>
                <a:cs typeface="+mn-lt"/>
              </a:rPr>
              <a:t>Overview</a:t>
            </a:r>
          </a:p>
          <a:p>
            <a:pPr marL="285664" marR="0" lvl="0" indent="-285664" algn="l" defTabSz="4567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a:ln>
                  <a:noFill/>
                </a:ln>
                <a:effectLst/>
                <a:uLnTx/>
                <a:uFillTx/>
                <a:latin typeface="Century Gothic" panose="020F0302020204030204"/>
                <a:ea typeface="+mn-lt"/>
                <a:cs typeface="+mn-lt"/>
              </a:rPr>
              <a:t>Accessible by agents within both UI16 and workspaces from the unified navigation bar.</a:t>
            </a:r>
            <a:br>
              <a:rPr kumimoji="0" lang="en-US" sz="1800" b="0" i="0" u="none" strike="noStrike" kern="1200" cap="none" spc="0" normalizeH="0" baseline="0">
                <a:ln>
                  <a:noFill/>
                </a:ln>
                <a:effectLst/>
                <a:uLnTx/>
                <a:uFillTx/>
                <a:latin typeface="Century Gothic" panose="020F0302020204030204"/>
                <a:ea typeface="+mn-lt"/>
                <a:cs typeface="+mn-lt"/>
              </a:rPr>
            </a:br>
            <a:endParaRPr kumimoji="0" lang="en-US" sz="1800" b="0" i="0" u="none" strike="noStrike" kern="1200" cap="none" spc="0" normalizeH="0" baseline="0">
              <a:ln>
                <a:noFill/>
              </a:ln>
              <a:effectLst/>
              <a:uLnTx/>
              <a:uFillTx/>
              <a:latin typeface="Century Gothic" panose="020F0302020204030204"/>
              <a:ea typeface="+mn-lt"/>
              <a:cs typeface="+mn-lt"/>
            </a:endParaRPr>
          </a:p>
          <a:p>
            <a:pPr marL="285664" marR="0" lvl="0" indent="-285664" algn="l" defTabSz="4567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a:ln>
                  <a:noFill/>
                </a:ln>
                <a:effectLst/>
                <a:uLnTx/>
                <a:uFillTx/>
                <a:latin typeface="Century Gothic" panose="020F0302020204030204"/>
                <a:ea typeface="+mn-lt"/>
                <a:cs typeface="+mn-lt"/>
              </a:rPr>
              <a:t>Agents can ask the Now Assist panel to perform the following skills*:</a:t>
            </a:r>
          </a:p>
          <a:p>
            <a:pPr marL="562653" marR="0" lvl="1" indent="-285750" algn="l" defTabSz="456766" rtl="0" eaLnBrk="1" fontAlgn="auto" latinLnBrk="0" hangingPunct="1">
              <a:lnSpc>
                <a:spcPct val="100000"/>
              </a:lnSpc>
              <a:spcBef>
                <a:spcPts val="0"/>
              </a:spcBef>
              <a:spcAft>
                <a:spcPts val="0"/>
              </a:spcAft>
              <a:buClrTx/>
              <a:buSzTx/>
              <a:buFont typeface="System Font Regular"/>
              <a:buChar char="–"/>
              <a:tabLst/>
              <a:defRPr/>
            </a:pPr>
            <a:r>
              <a:rPr kumimoji="0" lang="en-US" sz="1800" b="0" i="0" u="none" strike="noStrike" kern="1200" cap="none" spc="0" normalizeH="0" baseline="0">
                <a:ln>
                  <a:noFill/>
                </a:ln>
                <a:effectLst/>
                <a:uLnTx/>
                <a:uFillTx/>
                <a:latin typeface="Century Gothic" panose="020F0302020204030204"/>
                <a:ea typeface="+mn-lt"/>
                <a:cs typeface="+mn-lt"/>
              </a:rPr>
              <a:t>Incident Summarization</a:t>
            </a:r>
          </a:p>
          <a:p>
            <a:pPr marL="562653" marR="0" lvl="1" indent="-285750" algn="l" defTabSz="456766" rtl="0" eaLnBrk="1" fontAlgn="auto" latinLnBrk="0" hangingPunct="1">
              <a:lnSpc>
                <a:spcPct val="100000"/>
              </a:lnSpc>
              <a:spcBef>
                <a:spcPts val="0"/>
              </a:spcBef>
              <a:spcAft>
                <a:spcPts val="0"/>
              </a:spcAft>
              <a:buClrTx/>
              <a:buSzTx/>
              <a:buFont typeface="System Font Regular"/>
              <a:buChar char="–"/>
              <a:tabLst/>
              <a:defRPr/>
            </a:pPr>
            <a:r>
              <a:rPr kumimoji="0" lang="en-US" sz="1800" b="0" i="0" u="none" strike="noStrike" kern="1200" cap="none" spc="0" normalizeH="0" baseline="0">
                <a:ln>
                  <a:noFill/>
                </a:ln>
                <a:effectLst/>
                <a:uLnTx/>
                <a:uFillTx/>
                <a:latin typeface="Century Gothic" panose="020F0302020204030204"/>
                <a:ea typeface="+mn-lt"/>
                <a:cs typeface="+mn-lt"/>
              </a:rPr>
              <a:t>Resolution Note Generation</a:t>
            </a:r>
          </a:p>
          <a:p>
            <a:pPr marL="742567" marR="0" lvl="1" indent="-285664" algn="l" defTabSz="45676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a:ln>
                <a:noFill/>
              </a:ln>
              <a:effectLst/>
              <a:uLnTx/>
              <a:uFillTx/>
              <a:latin typeface="Century Gothic" panose="020F0302020204030204"/>
              <a:ea typeface="+mn-lt"/>
              <a:cs typeface="+mn-lt"/>
            </a:endParaRPr>
          </a:p>
          <a:p>
            <a:pPr marL="285527" indent="-285664" defTabSz="456766">
              <a:buFont typeface="Arial" panose="020B0604020202020204" pitchFamily="34" charset="0"/>
              <a:buChar char="•"/>
              <a:defRPr/>
            </a:pPr>
            <a:r>
              <a:rPr lang="en-US" sz="1800">
                <a:latin typeface="Century Gothic" panose="020F0302020204030204"/>
                <a:ea typeface="+mn-lt"/>
                <a:cs typeface="+mn-lt"/>
              </a:rPr>
              <a:t>see </a:t>
            </a:r>
            <a:r>
              <a:rPr lang="en-US" sz="1800">
                <a:latin typeface="Century Gothic" panose="020F0302020204030204"/>
                <a:ea typeface="+mn-lt"/>
                <a:cs typeface="+mn-lt"/>
                <a:hlinkClick r:id="rId3"/>
              </a:rPr>
              <a:t>Now Assist for ITSM deployment guide</a:t>
            </a:r>
            <a:r>
              <a:rPr lang="en-US" sz="1800">
                <a:latin typeface="Century Gothic" panose="020F0302020204030204"/>
                <a:ea typeface="+mn-lt"/>
                <a:cs typeface="+mn-lt"/>
              </a:rPr>
              <a:t> for further details</a:t>
            </a:r>
            <a:endParaRPr kumimoji="0" lang="en-US" sz="1800" b="0" i="0" u="none" strike="noStrike" kern="1200" cap="none" spc="0" normalizeH="0" baseline="0">
              <a:ln>
                <a:noFill/>
              </a:ln>
              <a:effectLst/>
              <a:uLnTx/>
              <a:uFillTx/>
              <a:latin typeface="Century Gothic" panose="020F0302020204030204"/>
              <a:ea typeface="+mn-lt"/>
              <a:cs typeface="+mn-lt"/>
            </a:endParaRPr>
          </a:p>
        </p:txBody>
      </p:sp>
      <p:pic>
        <p:nvPicPr>
          <p:cNvPr id="7" name="Picture 6">
            <a:extLst>
              <a:ext uri="{FF2B5EF4-FFF2-40B4-BE49-F238E27FC236}">
                <a16:creationId xmlns:a16="http://schemas.microsoft.com/office/drawing/2014/main" id="{75F15CD4-20DE-2895-A477-D2B34C21610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4009" y="1324775"/>
            <a:ext cx="6226538" cy="4166844"/>
          </a:xfrm>
          <a:prstGeom prst="rect">
            <a:avLst/>
          </a:prstGeom>
          <a:ln w="6350">
            <a:solidFill>
              <a:schemeClr val="tx1"/>
            </a:solidFill>
          </a:ln>
          <a:effectLst>
            <a:outerShdw blurRad="50800" dist="38100" dir="2700000" algn="tl" rotWithShape="0">
              <a:prstClr val="black">
                <a:alpha val="40000"/>
              </a:prstClr>
            </a:outerShdw>
          </a:effectLst>
        </p:spPr>
      </p:pic>
      <p:sp>
        <p:nvSpPr>
          <p:cNvPr id="9" name="Title 8">
            <a:extLst>
              <a:ext uri="{FF2B5EF4-FFF2-40B4-BE49-F238E27FC236}">
                <a16:creationId xmlns:a16="http://schemas.microsoft.com/office/drawing/2014/main" id="{20E9EBB3-ADFF-4C34-AB80-462C9FB69A4F}"/>
              </a:ext>
            </a:extLst>
          </p:cNvPr>
          <p:cNvSpPr>
            <a:spLocks noGrp="1"/>
          </p:cNvSpPr>
          <p:nvPr>
            <p:ph type="title"/>
          </p:nvPr>
        </p:nvSpPr>
        <p:spPr/>
        <p:txBody>
          <a:bodyPr/>
          <a:lstStyle/>
          <a:p>
            <a:r>
              <a:rPr lang="en-US"/>
              <a:t>Now Assist panel</a:t>
            </a:r>
          </a:p>
        </p:txBody>
      </p:sp>
      <p:grpSp>
        <p:nvGrpSpPr>
          <p:cNvPr id="10" name="Group 9">
            <a:extLst>
              <a:ext uri="{FF2B5EF4-FFF2-40B4-BE49-F238E27FC236}">
                <a16:creationId xmlns:a16="http://schemas.microsoft.com/office/drawing/2014/main" id="{FB514FC1-7223-EAFE-83CB-707BA6629B87}"/>
              </a:ext>
            </a:extLst>
          </p:cNvPr>
          <p:cNvGrpSpPr/>
          <p:nvPr/>
        </p:nvGrpSpPr>
        <p:grpSpPr>
          <a:xfrm>
            <a:off x="552059" y="5545908"/>
            <a:ext cx="11085902" cy="583618"/>
            <a:chOff x="552059" y="5509435"/>
            <a:chExt cx="10854564" cy="758991"/>
          </a:xfrm>
          <a:solidFill>
            <a:srgbClr val="379099"/>
          </a:solidFill>
        </p:grpSpPr>
        <p:sp>
          <p:nvSpPr>
            <p:cNvPr id="11" name="Rectangle 10">
              <a:extLst>
                <a:ext uri="{FF2B5EF4-FFF2-40B4-BE49-F238E27FC236}">
                  <a16:creationId xmlns:a16="http://schemas.microsoft.com/office/drawing/2014/main" id="{4A50C504-1AD2-036A-70AC-875D2A315D48}"/>
                </a:ext>
              </a:extLst>
            </p:cNvPr>
            <p:cNvSpPr/>
            <p:nvPr/>
          </p:nvSpPr>
          <p:spPr>
            <a:xfrm>
              <a:off x="552059" y="5509435"/>
              <a:ext cx="10854564" cy="758708"/>
            </a:xfrm>
            <a:prstGeom prst="rect">
              <a:avLst/>
            </a:prstGeom>
            <a:grp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a:solidFill>
                    <a:schemeClr val="bg1"/>
                  </a:solidFill>
                </a:rPr>
                <a:t>Decision Required:</a:t>
              </a:r>
            </a:p>
          </p:txBody>
        </p:sp>
        <p:sp>
          <p:nvSpPr>
            <p:cNvPr id="12" name="Rectangle 11">
              <a:extLst>
                <a:ext uri="{FF2B5EF4-FFF2-40B4-BE49-F238E27FC236}">
                  <a16:creationId xmlns:a16="http://schemas.microsoft.com/office/drawing/2014/main" id="{AAA7FB4E-6632-A39C-673D-7E9A9E43C9C4}"/>
                </a:ext>
              </a:extLst>
            </p:cNvPr>
            <p:cNvSpPr/>
            <p:nvPr/>
          </p:nvSpPr>
          <p:spPr>
            <a:xfrm>
              <a:off x="2569573" y="5509719"/>
              <a:ext cx="8837049" cy="758707"/>
            </a:xfrm>
            <a:prstGeom prst="rect">
              <a:avLst/>
            </a:prstGeom>
            <a:grp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a:ln>
                    <a:noFill/>
                  </a:ln>
                  <a:solidFill>
                    <a:srgbClr val="FFFFFF"/>
                  </a:solidFill>
                  <a:effectLst/>
                  <a:uLnTx/>
                  <a:uFillTx/>
                  <a:latin typeface="Century Gothic" panose="020F0302020204030204"/>
                  <a:ea typeface="+mn-ea"/>
                  <a:cs typeface="+mn-cs"/>
                </a:rPr>
                <a:t>For features that support the Now </a:t>
              </a:r>
              <a:r>
                <a:rPr lang="en-US" sz="1600">
                  <a:solidFill>
                    <a:srgbClr val="FFFFFF"/>
                  </a:solidFill>
                  <a:latin typeface="Century Gothic" panose="020F0302020204030204"/>
                </a:rPr>
                <a:t>A</a:t>
              </a:r>
              <a:r>
                <a:rPr kumimoji="0" lang="en-US" sz="1600" b="0" i="0" u="none" strike="noStrike" kern="1200" cap="none" spc="0" normalizeH="0" baseline="0">
                  <a:ln>
                    <a:noFill/>
                  </a:ln>
                  <a:solidFill>
                    <a:srgbClr val="FFFFFF"/>
                  </a:solidFill>
                  <a:effectLst/>
                  <a:uLnTx/>
                  <a:uFillTx/>
                  <a:latin typeface="Century Gothic" panose="020F0302020204030204"/>
                  <a:ea typeface="+mn-ea"/>
                  <a:cs typeface="+mn-cs"/>
                </a:rPr>
                <a:t>ssist panel, will it be enabled or will you display capabilities in product?</a:t>
              </a:r>
            </a:p>
          </p:txBody>
        </p:sp>
      </p:grpSp>
    </p:spTree>
    <p:extLst>
      <p:ext uri="{BB962C8B-B14F-4D97-AF65-F5344CB8AC3E}">
        <p14:creationId xmlns:p14="http://schemas.microsoft.com/office/powerpoint/2010/main" val="2997258563"/>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D9C55C0-CDBD-B1F3-5D55-9227ED49BF09}"/>
              </a:ext>
            </a:extLst>
          </p:cNvPr>
          <p:cNvSpPr txBox="1">
            <a:spLocks/>
          </p:cNvSpPr>
          <p:nvPr/>
        </p:nvSpPr>
        <p:spPr>
          <a:xfrm>
            <a:off x="1587" y="896"/>
            <a:ext cx="12185651" cy="908336"/>
          </a:xfrm>
          <a:prstGeom prst="rect">
            <a:avLst/>
          </a:prstGeom>
        </p:spPr>
        <p:txBody>
          <a:bodyPr vert="horz" lIns="91416" tIns="45708" rIns="91416" bIns="45708" rtlCol="0" anchor="ctr" anchorCtr="0">
            <a:noAutofit/>
          </a:bodyPr>
          <a:lst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199" b="1" i="0" u="none" strike="noStrike" kern="1200" cap="none" spc="0" normalizeH="0" baseline="0">
              <a:ln>
                <a:noFill/>
              </a:ln>
              <a:solidFill>
                <a:srgbClr val="FFFFFF"/>
              </a:solidFill>
              <a:effectLst/>
              <a:uLnTx/>
              <a:uFillTx/>
              <a:latin typeface="Century Gothic" panose="020F0302020204030204"/>
              <a:ea typeface="+mj-ea"/>
              <a:cs typeface="+mj-cs"/>
            </a:endParaRPr>
          </a:p>
        </p:txBody>
      </p:sp>
      <p:sp>
        <p:nvSpPr>
          <p:cNvPr id="17" name="Title 1">
            <a:extLst>
              <a:ext uri="{FF2B5EF4-FFF2-40B4-BE49-F238E27FC236}">
                <a16:creationId xmlns:a16="http://schemas.microsoft.com/office/drawing/2014/main" id="{8DA15EC5-4254-D6DD-3D95-FB873D25570B}"/>
              </a:ext>
            </a:extLst>
          </p:cNvPr>
          <p:cNvSpPr txBox="1">
            <a:spLocks/>
          </p:cNvSpPr>
          <p:nvPr/>
        </p:nvSpPr>
        <p:spPr>
          <a:xfrm>
            <a:off x="1587" y="896"/>
            <a:ext cx="12185651" cy="908336"/>
          </a:xfrm>
          <a:prstGeom prst="rect">
            <a:avLst/>
          </a:prstGeom>
        </p:spPr>
        <p:txBody>
          <a:bodyPr vert="horz" lIns="91416" tIns="45708" rIns="91416" bIns="45708" rtlCol="0" anchor="ctr" anchorCtr="0">
            <a:noAutofit/>
          </a:bodyPr>
          <a:lst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199" b="1" i="0" u="none" strike="noStrike" kern="1200" cap="none" spc="0" normalizeH="0" baseline="0">
              <a:ln>
                <a:noFill/>
              </a:ln>
              <a:solidFill>
                <a:srgbClr val="FFFFFF"/>
              </a:solidFill>
              <a:effectLst/>
              <a:uLnTx/>
              <a:uFillTx/>
              <a:latin typeface="Century Gothic" panose="020F0302020204030204"/>
              <a:ea typeface="+mj-ea"/>
              <a:cs typeface="+mj-cs"/>
            </a:endParaRPr>
          </a:p>
        </p:txBody>
      </p:sp>
      <p:sp>
        <p:nvSpPr>
          <p:cNvPr id="31" name="Title 12">
            <a:extLst>
              <a:ext uri="{FF2B5EF4-FFF2-40B4-BE49-F238E27FC236}">
                <a16:creationId xmlns:a16="http://schemas.microsoft.com/office/drawing/2014/main" id="{69933648-4488-5EDA-40AD-2B20CEB9CF4B}"/>
              </a:ext>
            </a:extLst>
          </p:cNvPr>
          <p:cNvSpPr txBox="1">
            <a:spLocks/>
          </p:cNvSpPr>
          <p:nvPr/>
        </p:nvSpPr>
        <p:spPr>
          <a:xfrm>
            <a:off x="445213" y="319049"/>
            <a:ext cx="10895913" cy="1195572"/>
          </a:xfrm>
          <a:prstGeom prst="rect">
            <a:avLst/>
          </a:prstGeom>
        </p:spPr>
        <p:txBody>
          <a:bodyPr vert="horz" lIns="91416" tIns="45708" rIns="91416" bIns="45708" rtlCol="0" anchor="t" anchorCtr="0">
            <a:noAutofit/>
          </a:bodyPr>
          <a:lst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199" b="1" i="0" u="none" strike="noStrike" kern="1200" cap="none" spc="0" normalizeH="0" baseline="0">
                <a:ln>
                  <a:noFill/>
                </a:ln>
                <a:effectLst/>
                <a:uLnTx/>
                <a:uFillTx/>
                <a:latin typeface="Century Gothic" panose="020F0302020204030204"/>
                <a:ea typeface="+mj-ea"/>
                <a:cs typeface="+mj-cs"/>
              </a:rPr>
              <a:t>Now Assist panel</a:t>
            </a:r>
          </a:p>
        </p:txBody>
      </p:sp>
      <p:sp>
        <p:nvSpPr>
          <p:cNvPr id="32" name="Title 12">
            <a:extLst>
              <a:ext uri="{FF2B5EF4-FFF2-40B4-BE49-F238E27FC236}">
                <a16:creationId xmlns:a16="http://schemas.microsoft.com/office/drawing/2014/main" id="{F6692601-91CE-265E-80ED-1C29C6516935}"/>
              </a:ext>
            </a:extLst>
          </p:cNvPr>
          <p:cNvSpPr txBox="1">
            <a:spLocks/>
          </p:cNvSpPr>
          <p:nvPr/>
        </p:nvSpPr>
        <p:spPr>
          <a:xfrm>
            <a:off x="120091" y="874138"/>
            <a:ext cx="11781093" cy="485181"/>
          </a:xfrm>
          <a:prstGeom prst="rect">
            <a:avLst/>
          </a:prstGeom>
        </p:spPr>
        <p:txBody>
          <a:bodyPr vert="horz" lIns="91416" tIns="45708" rIns="91416" bIns="45708" rtlCol="0" anchor="t" anchorCtr="0">
            <a:noAutofit/>
          </a:bodyPr>
          <a:lst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a:ln>
                <a:noFill/>
              </a:ln>
              <a:solidFill>
                <a:srgbClr val="FFFFFF"/>
              </a:solidFill>
              <a:effectLst/>
              <a:uLnTx/>
              <a:uFillTx/>
              <a:latin typeface="Century Gothic" panose="020F0302020204030204"/>
              <a:ea typeface="+mj-ea"/>
              <a:cs typeface="+mj-cs"/>
            </a:endParaRPr>
          </a:p>
        </p:txBody>
      </p:sp>
      <p:sp>
        <p:nvSpPr>
          <p:cNvPr id="2" name="TextBox 1">
            <a:extLst>
              <a:ext uri="{FF2B5EF4-FFF2-40B4-BE49-F238E27FC236}">
                <a16:creationId xmlns:a16="http://schemas.microsoft.com/office/drawing/2014/main" id="{1556F2F4-31B3-E53F-6138-BE1CE2C9B0B1}"/>
              </a:ext>
            </a:extLst>
          </p:cNvPr>
          <p:cNvSpPr txBox="1"/>
          <p:nvPr/>
        </p:nvSpPr>
        <p:spPr>
          <a:xfrm>
            <a:off x="7041227" y="1504634"/>
            <a:ext cx="4579928" cy="4401181"/>
          </a:xfrm>
          <a:prstGeom prst="rect">
            <a:avLst/>
          </a:prstGeom>
          <a:noFill/>
        </p:spPr>
        <p:txBody>
          <a:bodyPr wrap="square" lIns="91416" tIns="45708" rIns="91416" bIns="45708" anchor="t">
            <a:spAutoFit/>
          </a:bodyPr>
          <a:lstStyle/>
          <a:p>
            <a:pPr marL="0" marR="0" lvl="0" indent="0" algn="l" defTabSz="45676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a:ln>
                  <a:noFill/>
                </a:ln>
                <a:effectLst/>
                <a:uLnTx/>
                <a:uFillTx/>
                <a:latin typeface="Century Gothic" panose="020F0302020204030204"/>
                <a:ea typeface="+mn-lt"/>
                <a:cs typeface="+mn-lt"/>
              </a:rPr>
              <a:t>Overview</a:t>
            </a:r>
          </a:p>
          <a:p>
            <a:pPr marL="285750" marR="0" lvl="0" indent="-285750" algn="l" defTabSz="4567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a:ln>
                  <a:noFill/>
                </a:ln>
                <a:effectLst/>
                <a:uLnTx/>
                <a:uFillTx/>
                <a:latin typeface="Century Gothic" panose="020F0302020204030204"/>
                <a:ea typeface="+mn-lt"/>
                <a:cs typeface="+mn-lt"/>
              </a:rPr>
              <a:t>Efficiently gather common incident-related information by asking questions within the incident record using the Now Assist panel</a:t>
            </a:r>
            <a:r>
              <a:rPr lang="en-US" sz="2000">
                <a:latin typeface="Century Gothic" panose="020F0302020204030204"/>
                <a:ea typeface="+mn-lt"/>
                <a:cs typeface="+mn-lt"/>
              </a:rPr>
              <a:t> </a:t>
            </a:r>
          </a:p>
          <a:p>
            <a:pPr marL="285750" marR="0" lvl="0" indent="-285750" algn="l" defTabSz="4567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a:ln>
                  <a:noFill/>
                </a:ln>
                <a:effectLst/>
                <a:uLnTx/>
                <a:uFillTx/>
                <a:latin typeface="Century Gothic" panose="020F0302020204030204"/>
                <a:ea typeface="+mn-lt"/>
                <a:cs typeface="+mn-lt"/>
              </a:rPr>
              <a:t>Incident assist topics in the Now Assist panel include:</a:t>
            </a:r>
          </a:p>
          <a:p>
            <a:pPr marL="579438" lvl="1" indent="-301625" defTabSz="456766">
              <a:buFont typeface="System Font Regular"/>
              <a:buChar char="⎯"/>
              <a:defRPr/>
            </a:pPr>
            <a:r>
              <a:rPr kumimoji="0" lang="en-US" sz="2000" b="0" i="0" u="none" strike="noStrike" kern="1200" cap="none" spc="0" normalizeH="0" baseline="0">
                <a:ln>
                  <a:noFill/>
                </a:ln>
                <a:effectLst/>
                <a:uLnTx/>
                <a:uFillTx/>
                <a:latin typeface="Century Gothic" panose="020F0302020204030204"/>
                <a:ea typeface="+mn-lt"/>
                <a:cs typeface="+mn-lt"/>
              </a:rPr>
              <a:t>Caller's assets</a:t>
            </a:r>
          </a:p>
          <a:p>
            <a:pPr marL="579438" lvl="1" indent="-301625" defTabSz="456766">
              <a:buFont typeface="System Font Regular"/>
              <a:buChar char="⎯"/>
              <a:defRPr/>
            </a:pPr>
            <a:r>
              <a:rPr kumimoji="0" lang="en-US" sz="2000" b="0" i="0" u="none" strike="noStrike" kern="1200" cap="none" spc="0" normalizeH="0" baseline="0">
                <a:ln>
                  <a:noFill/>
                </a:ln>
                <a:effectLst/>
                <a:uLnTx/>
                <a:uFillTx/>
                <a:latin typeface="Century Gothic" panose="020F0302020204030204"/>
                <a:ea typeface="+mn-lt"/>
                <a:cs typeface="+mn-lt"/>
              </a:rPr>
              <a:t>Caller's recent incidents (within the past 7 days)</a:t>
            </a:r>
          </a:p>
          <a:p>
            <a:pPr marL="579438" lvl="1" indent="-301625" defTabSz="456766">
              <a:buFont typeface="System Font Regular"/>
              <a:buChar char="⎯"/>
              <a:defRPr/>
            </a:pPr>
            <a:r>
              <a:rPr kumimoji="0" lang="en-US" sz="2000" b="0" i="0" u="none" strike="noStrike" kern="1200" cap="none" spc="0" normalizeH="0" baseline="0">
                <a:ln>
                  <a:noFill/>
                </a:ln>
                <a:effectLst/>
                <a:uLnTx/>
                <a:uFillTx/>
                <a:latin typeface="Century Gothic" panose="020F0302020204030204"/>
                <a:ea typeface="+mn-lt"/>
                <a:cs typeface="+mn-lt"/>
              </a:rPr>
              <a:t>On-call experts from support groups</a:t>
            </a:r>
          </a:p>
          <a:p>
            <a:pPr marL="579438" lvl="1" indent="-301625" defTabSz="456766">
              <a:buFont typeface="System Font Regular"/>
              <a:buChar char="⎯"/>
              <a:defRPr/>
            </a:pPr>
            <a:r>
              <a:rPr kumimoji="0" lang="en-US" sz="2000" b="0" i="0" u="none" strike="noStrike" kern="1200" cap="none" spc="0" normalizeH="0" baseline="0">
                <a:ln>
                  <a:noFill/>
                </a:ln>
                <a:effectLst/>
                <a:uLnTx/>
                <a:uFillTx/>
                <a:latin typeface="Century Gothic" panose="020F0302020204030204"/>
                <a:ea typeface="+mn-lt"/>
                <a:cs typeface="+mn-lt"/>
              </a:rPr>
              <a:t>Similar resolved incidents</a:t>
            </a:r>
          </a:p>
        </p:txBody>
      </p:sp>
      <p:sp>
        <p:nvSpPr>
          <p:cNvPr id="9" name="Title 8">
            <a:extLst>
              <a:ext uri="{FF2B5EF4-FFF2-40B4-BE49-F238E27FC236}">
                <a16:creationId xmlns:a16="http://schemas.microsoft.com/office/drawing/2014/main" id="{20E9EBB3-ADFF-4C34-AB80-462C9FB69A4F}"/>
              </a:ext>
            </a:extLst>
          </p:cNvPr>
          <p:cNvSpPr>
            <a:spLocks noGrp="1"/>
          </p:cNvSpPr>
          <p:nvPr>
            <p:ph type="title"/>
          </p:nvPr>
        </p:nvSpPr>
        <p:spPr/>
        <p:txBody>
          <a:bodyPr/>
          <a:lstStyle/>
          <a:p>
            <a:r>
              <a:rPr lang="en-US"/>
              <a:t>Now Assist panel</a:t>
            </a:r>
            <a:br>
              <a:rPr lang="en-US"/>
            </a:br>
            <a:r>
              <a:rPr lang="en-US" sz="2000" b="0"/>
              <a:t>Utilize the Now Assist panel to inquire about an incident</a:t>
            </a:r>
          </a:p>
        </p:txBody>
      </p:sp>
      <p:pic>
        <p:nvPicPr>
          <p:cNvPr id="4" name="Picture 3">
            <a:extLst>
              <a:ext uri="{FF2B5EF4-FFF2-40B4-BE49-F238E27FC236}">
                <a16:creationId xmlns:a16="http://schemas.microsoft.com/office/drawing/2014/main" id="{6309BC30-3829-925F-7417-573F312AA5AE}"/>
              </a:ext>
            </a:extLst>
          </p:cNvPr>
          <p:cNvPicPr>
            <a:picLocks noChangeAspect="1"/>
          </p:cNvPicPr>
          <p:nvPr/>
        </p:nvPicPr>
        <p:blipFill>
          <a:blip r:embed="rId3"/>
          <a:stretch>
            <a:fillRect/>
          </a:stretch>
        </p:blipFill>
        <p:spPr>
          <a:xfrm>
            <a:off x="653816" y="1514621"/>
            <a:ext cx="6242871" cy="4584691"/>
          </a:xfrm>
          <a:prstGeom prst="rect">
            <a:avLst/>
          </a:prstGeom>
          <a:ln w="6350">
            <a:solidFill>
              <a:schemeClr val="tx1"/>
            </a:solidFill>
          </a:ln>
        </p:spPr>
      </p:pic>
      <p:pic>
        <p:nvPicPr>
          <p:cNvPr id="6" name="Picture 5">
            <a:extLst>
              <a:ext uri="{FF2B5EF4-FFF2-40B4-BE49-F238E27FC236}">
                <a16:creationId xmlns:a16="http://schemas.microsoft.com/office/drawing/2014/main" id="{82F5B071-A98A-F00F-5AC8-973A64EFCEF7}"/>
              </a:ext>
            </a:extLst>
          </p:cNvPr>
          <p:cNvPicPr>
            <a:picLocks noChangeAspect="1"/>
          </p:cNvPicPr>
          <p:nvPr/>
        </p:nvPicPr>
        <p:blipFill>
          <a:blip r:embed="rId4"/>
          <a:stretch>
            <a:fillRect/>
          </a:stretch>
        </p:blipFill>
        <p:spPr>
          <a:xfrm>
            <a:off x="3120146" y="1782474"/>
            <a:ext cx="2077496" cy="4578604"/>
          </a:xfrm>
          <a:prstGeom prst="rect">
            <a:avLst/>
          </a:prstGeom>
          <a:ln w="6350">
            <a:solidFill>
              <a:schemeClr val="tx1"/>
            </a:solidFill>
          </a:ln>
        </p:spPr>
      </p:pic>
    </p:spTree>
    <p:extLst>
      <p:ext uri="{BB962C8B-B14F-4D97-AF65-F5344CB8AC3E}">
        <p14:creationId xmlns:p14="http://schemas.microsoft.com/office/powerpoint/2010/main" val="4054482458"/>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B89D-90E6-5A15-F6E9-D207107E8F13}"/>
              </a:ext>
            </a:extLst>
          </p:cNvPr>
          <p:cNvSpPr>
            <a:spLocks noGrp="1"/>
          </p:cNvSpPr>
          <p:nvPr>
            <p:ph type="title"/>
          </p:nvPr>
        </p:nvSpPr>
        <p:spPr/>
        <p:txBody>
          <a:bodyPr/>
          <a:lstStyle/>
          <a:p>
            <a:r>
              <a:rPr lang="en-US"/>
              <a:t>Incident Assist</a:t>
            </a:r>
            <a:endParaRPr lang="en-US" noProof="0"/>
          </a:p>
        </p:txBody>
      </p:sp>
      <p:sp>
        <p:nvSpPr>
          <p:cNvPr id="3" name="TextBox 2">
            <a:extLst>
              <a:ext uri="{FF2B5EF4-FFF2-40B4-BE49-F238E27FC236}">
                <a16:creationId xmlns:a16="http://schemas.microsoft.com/office/drawing/2014/main" id="{55DDA27D-CEC4-6B6B-4434-32B0D5CB241F}"/>
              </a:ext>
            </a:extLst>
          </p:cNvPr>
          <p:cNvSpPr txBox="1"/>
          <p:nvPr/>
        </p:nvSpPr>
        <p:spPr>
          <a:xfrm>
            <a:off x="8429260" y="435048"/>
            <a:ext cx="3208703" cy="307728"/>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LLM Model: </a:t>
            </a:r>
            <a:r>
              <a:rPr kumimoji="0" lang="en-US" sz="1400" b="0" i="0" u="none" strike="noStrike" kern="1200" cap="none" spc="0" normalizeH="0" baseline="0" noProof="0">
                <a:ln>
                  <a:noFill/>
                </a:ln>
                <a:solidFill>
                  <a:srgbClr val="FFFFFF"/>
                </a:solidFill>
                <a:effectLst/>
                <a:uLnTx/>
                <a:uFillTx/>
                <a:latin typeface="Century Gothic" panose="020F0302020204030204"/>
                <a:ea typeface="+mn-lt"/>
                <a:cs typeface="+mn-lt"/>
              </a:rPr>
              <a:t>Now LLM</a:t>
            </a: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9" name="TextBox 8">
            <a:extLst>
              <a:ext uri="{FF2B5EF4-FFF2-40B4-BE49-F238E27FC236}">
                <a16:creationId xmlns:a16="http://schemas.microsoft.com/office/drawing/2014/main" id="{848B0B36-24EC-E773-1387-0452906A8CA5}"/>
              </a:ext>
            </a:extLst>
          </p:cNvPr>
          <p:cNvSpPr txBox="1"/>
          <p:nvPr/>
        </p:nvSpPr>
        <p:spPr>
          <a:xfrm>
            <a:off x="8429260" y="741063"/>
            <a:ext cx="3208703" cy="523060"/>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Supported in Now Assist panel: </a:t>
            </a:r>
            <a:r>
              <a:rPr kumimoji="0" lang="en-US" sz="1400" b="0" i="0" u="none" strike="noStrike" kern="1200" cap="none" spc="0" normalizeH="0" baseline="0" noProof="0">
                <a:ln>
                  <a:noFill/>
                </a:ln>
                <a:solidFill>
                  <a:srgbClr val="FFFFFF"/>
                </a:solidFill>
                <a:effectLst/>
                <a:uLnTx/>
                <a:uFillTx/>
                <a:latin typeface="Century Gothic" panose="020F0302020204030204"/>
                <a:ea typeface="+mn-lt"/>
                <a:cs typeface="+mn-lt"/>
              </a:rPr>
              <a:t>Yes</a:t>
            </a: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a:p>
            <a:pPr marL="285029" marR="0" lvl="0" indent="-285029" algn="l" defTabSz="45704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2" name="TextBox 11">
            <a:extLst>
              <a:ext uri="{FF2B5EF4-FFF2-40B4-BE49-F238E27FC236}">
                <a16:creationId xmlns:a16="http://schemas.microsoft.com/office/drawing/2014/main" id="{6FFF1D2C-A93E-819B-3926-8F6CDD4C5E8E}"/>
              </a:ext>
            </a:extLst>
          </p:cNvPr>
          <p:cNvSpPr txBox="1"/>
          <p:nvPr/>
        </p:nvSpPr>
        <p:spPr>
          <a:xfrm>
            <a:off x="8429260" y="1073558"/>
            <a:ext cx="3208703" cy="307728"/>
          </a:xfrm>
          <a:prstGeom prst="rect">
            <a:avLst/>
          </a:prstGeom>
          <a:solidFill>
            <a:schemeClr val="tx2"/>
          </a:solidFill>
        </p:spPr>
        <p:txBody>
          <a:bodyPr rot="0" spcFirstLastPara="0" vertOverflow="overflow" horzOverflow="overflow" vert="horz" wrap="square" lIns="91392" tIns="45696" rIns="91392" bIns="45696" numCol="1" spcCol="0" rtlCol="0" fromWordArt="0" anchor="t" anchorCtr="0" forceAA="0" compatLnSpc="1">
            <a:prstTxWarp prst="textNoShape">
              <a:avLst/>
            </a:prstTxWarp>
            <a:spAutoFit/>
          </a:bodyPr>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2D84E"/>
                </a:solidFill>
                <a:effectLst/>
                <a:uLnTx/>
                <a:uFillTx/>
                <a:latin typeface="Century Gothic" panose="020F0302020204030204"/>
                <a:ea typeface="+mn-lt"/>
                <a:cs typeface="+mn-lt"/>
              </a:rPr>
              <a:t>Supported in product (button): </a:t>
            </a:r>
            <a:r>
              <a:rPr kumimoji="0" lang="en-US" sz="1400" b="0" i="0" u="none" strike="noStrike" kern="1200" cap="none" spc="0" normalizeH="0" baseline="0" noProof="0">
                <a:ln>
                  <a:noFill/>
                </a:ln>
                <a:solidFill>
                  <a:srgbClr val="FFFFFF"/>
                </a:solidFill>
                <a:effectLst/>
                <a:uLnTx/>
                <a:uFillTx/>
                <a:latin typeface="Century Gothic" panose="020F0302020204030204"/>
                <a:ea typeface="+mn-lt"/>
                <a:cs typeface="+mn-lt"/>
              </a:rPr>
              <a:t>Yes</a:t>
            </a: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5" name="Text Placeholder 13">
            <a:extLst>
              <a:ext uri="{FF2B5EF4-FFF2-40B4-BE49-F238E27FC236}">
                <a16:creationId xmlns:a16="http://schemas.microsoft.com/office/drawing/2014/main" id="{D6693806-938F-D115-5033-6E299158959F}"/>
              </a:ext>
            </a:extLst>
          </p:cNvPr>
          <p:cNvSpPr txBox="1">
            <a:spLocks/>
          </p:cNvSpPr>
          <p:nvPr/>
        </p:nvSpPr>
        <p:spPr>
          <a:xfrm>
            <a:off x="7600102" y="1502344"/>
            <a:ext cx="4129195" cy="4672743"/>
          </a:xfrm>
          <a:prstGeom prst="rect">
            <a:avLst/>
          </a:prstGeom>
        </p:spPr>
        <p:txBody>
          <a:bodyPr vert="horz" lIns="91392" tIns="45696" rIns="91392" bIns="45696" rtlCol="0" anchor="t">
            <a:noAutofit/>
          </a:bodyPr>
          <a:lstStyle>
            <a:lvl1pPr marL="0" indent="0" algn="l" defTabSz="914400" rtl="0" eaLnBrk="1" latinLnBrk="0" hangingPunct="1">
              <a:lnSpc>
                <a:spcPct val="100000"/>
              </a:lnSpc>
              <a:spcBef>
                <a:spcPts val="400"/>
              </a:spcBef>
              <a:spcAft>
                <a:spcPts val="600"/>
              </a:spcAft>
              <a:buFont typeface="Arial" panose="020B0604020202020204" pitchFamily="34" charset="0"/>
              <a:buNone/>
              <a:defRPr sz="600" b="0" kern="1200">
                <a:solidFill>
                  <a:schemeClr val="bg1"/>
                </a:solidFill>
                <a:latin typeface="+mn-lt"/>
                <a:ea typeface="+mn-ea"/>
                <a:cs typeface="+mn-cs"/>
              </a:defRPr>
            </a:lvl1pPr>
            <a:lvl2pPr marL="284077"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2pPr>
            <a:lvl3pPr marL="572915"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3pPr>
            <a:lvl4pPr marL="856993"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4pPr>
            <a:lvl5pPr marL="1141070" indent="0" algn="l" defTabSz="914400" rtl="0" eaLnBrk="1" latinLnBrk="0" hangingPunct="1">
              <a:lnSpc>
                <a:spcPct val="100000"/>
              </a:lnSpc>
              <a:spcBef>
                <a:spcPts val="400"/>
              </a:spcBef>
              <a:spcAft>
                <a:spcPts val="600"/>
              </a:spcAft>
              <a:buFont typeface="Century Gothic" panose="020B0502020202020204" pitchFamily="34" charset="0"/>
              <a:buNone/>
              <a:defRPr sz="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ea typeface="+mn-ea"/>
                <a:cs typeface="+mn-cs"/>
              </a:rPr>
              <a:t>Efficiently gathers common incident-related information by asking questions within the incident record using the Now Assist panel. </a:t>
            </a:r>
          </a:p>
          <a:p>
            <a:pPr marL="285750" marR="0" lvl="0" indent="-285750" algn="l" defTabSz="914400" rtl="0" eaLnBrk="1" fontAlgn="auto" latinLnBrk="0" hangingPunct="1">
              <a:lnSpc>
                <a:spcPct val="100000"/>
              </a:lnSpc>
              <a:spcBef>
                <a:spcPts val="400"/>
              </a:spcBef>
              <a:spcAft>
                <a:spcPts val="600"/>
              </a:spcAft>
              <a:buClr>
                <a:schemeClr val="tx1"/>
              </a:buClr>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ea typeface="+mn-ea"/>
                <a:cs typeface="+mn-cs"/>
              </a:rPr>
              <a:t>Incident assist topics in the Now Assist panel include:</a:t>
            </a:r>
          </a:p>
          <a:p>
            <a:pPr marL="569827" lvl="1" indent="-285750">
              <a:buClr>
                <a:schemeClr val="tx1"/>
              </a:buClr>
              <a:buFont typeface="System Font Regular"/>
              <a:buChar char="-"/>
              <a:defRPr/>
            </a:pPr>
            <a:r>
              <a:rPr kumimoji="0" lang="en-US" sz="1800" b="0" i="0" u="none" strike="noStrike" kern="1200" cap="none" spc="0" normalizeH="0" baseline="0" noProof="0">
                <a:ln>
                  <a:noFill/>
                </a:ln>
                <a:solidFill>
                  <a:srgbClr val="000000"/>
                </a:solidFill>
                <a:effectLst/>
                <a:uLnTx/>
                <a:uFillTx/>
                <a:ea typeface="+mn-ea"/>
                <a:cs typeface="+mn-cs"/>
              </a:rPr>
              <a:t>Caller's assets</a:t>
            </a:r>
          </a:p>
          <a:p>
            <a:pPr marL="569827" lvl="1" indent="-285750">
              <a:buClr>
                <a:schemeClr val="tx1"/>
              </a:buClr>
              <a:buFont typeface="System Font Regular"/>
              <a:buChar char="-"/>
              <a:defRPr/>
            </a:pPr>
            <a:r>
              <a:rPr kumimoji="0" lang="en-US" sz="1800" b="0" i="0" u="none" strike="noStrike" kern="1200" cap="none" spc="0" normalizeH="0" baseline="0" noProof="0">
                <a:ln>
                  <a:noFill/>
                </a:ln>
                <a:solidFill>
                  <a:srgbClr val="000000"/>
                </a:solidFill>
                <a:effectLst/>
                <a:uLnTx/>
                <a:uFillTx/>
                <a:ea typeface="+mn-ea"/>
                <a:cs typeface="+mn-cs"/>
              </a:rPr>
              <a:t>Caller's recent incidents (within the past 7 days)</a:t>
            </a:r>
          </a:p>
          <a:p>
            <a:pPr marL="569827" lvl="1" indent="-285750">
              <a:buClr>
                <a:schemeClr val="tx1"/>
              </a:buClr>
              <a:buFont typeface="System Font Regular"/>
              <a:buChar char="-"/>
              <a:defRPr/>
            </a:pPr>
            <a:r>
              <a:rPr kumimoji="0" lang="en-US" sz="1800" b="0" i="0" u="none" strike="noStrike" kern="1200" cap="none" spc="0" normalizeH="0" baseline="0" noProof="0">
                <a:ln>
                  <a:noFill/>
                </a:ln>
                <a:solidFill>
                  <a:srgbClr val="000000"/>
                </a:solidFill>
                <a:effectLst/>
                <a:uLnTx/>
                <a:uFillTx/>
                <a:ea typeface="+mn-ea"/>
                <a:cs typeface="+mn-cs"/>
              </a:rPr>
              <a:t>On-call experts from support groups</a:t>
            </a:r>
          </a:p>
          <a:p>
            <a:pPr marL="569827" lvl="1" indent="-285750">
              <a:buClr>
                <a:schemeClr val="tx1"/>
              </a:buClr>
              <a:buFont typeface="System Font Regular"/>
              <a:buChar char="-"/>
              <a:defRPr/>
            </a:pPr>
            <a:r>
              <a:rPr kumimoji="0" lang="en-US" sz="1800" b="0" i="0" u="none" strike="noStrike" kern="1200" cap="none" spc="0" normalizeH="0" baseline="0" noProof="0">
                <a:ln>
                  <a:noFill/>
                </a:ln>
                <a:solidFill>
                  <a:srgbClr val="000000"/>
                </a:solidFill>
                <a:effectLst/>
                <a:uLnTx/>
                <a:uFillTx/>
                <a:ea typeface="+mn-ea"/>
                <a:cs typeface="+mn-cs"/>
              </a:rPr>
              <a:t>Similar resolved incidents</a:t>
            </a:r>
          </a:p>
          <a:p>
            <a:pPr marR="0" lvl="0" algn="l" defTabSz="914400" rtl="0" eaLnBrk="1" fontAlgn="auto" latinLnBrk="0" hangingPunct="1">
              <a:lnSpc>
                <a:spcPct val="100000"/>
              </a:lnSpc>
              <a:spcBef>
                <a:spcPts val="400"/>
              </a:spcBef>
              <a:spcAft>
                <a:spcPts val="600"/>
              </a:spcAft>
              <a:buClr>
                <a:srgbClr val="62D84E"/>
              </a:buClr>
              <a:buSzTx/>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pic>
        <p:nvPicPr>
          <p:cNvPr id="4" name="Picture 3">
            <a:extLst>
              <a:ext uri="{FF2B5EF4-FFF2-40B4-BE49-F238E27FC236}">
                <a16:creationId xmlns:a16="http://schemas.microsoft.com/office/drawing/2014/main" id="{9407BF90-AB5F-DF3E-EE8F-BC66C0950805}"/>
              </a:ext>
            </a:extLst>
          </p:cNvPr>
          <p:cNvPicPr>
            <a:picLocks noChangeAspect="1"/>
          </p:cNvPicPr>
          <p:nvPr/>
        </p:nvPicPr>
        <p:blipFill>
          <a:blip r:embed="rId3"/>
          <a:stretch>
            <a:fillRect/>
          </a:stretch>
        </p:blipFill>
        <p:spPr>
          <a:xfrm>
            <a:off x="550862" y="1347500"/>
            <a:ext cx="6565005" cy="4827587"/>
          </a:xfrm>
          <a:prstGeom prst="rect">
            <a:avLst/>
          </a:prstGeom>
          <a:ln w="6350">
            <a:solidFill>
              <a:schemeClr val="tx1"/>
            </a:solidFill>
          </a:ln>
        </p:spPr>
      </p:pic>
    </p:spTree>
    <p:extLst>
      <p:ext uri="{BB962C8B-B14F-4D97-AF65-F5344CB8AC3E}">
        <p14:creationId xmlns:p14="http://schemas.microsoft.com/office/powerpoint/2010/main" val="394774512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theme/theme1.xml><?xml version="1.0" encoding="utf-8"?>
<a:theme xmlns:a="http://schemas.openxmlformats.org/drawingml/2006/main" name="3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21000"/>
          </a:schemeClr>
        </a:solidFill>
        <a:ln w="19050">
          <a:solidFill>
            <a:schemeClr val="tx2"/>
          </a:solidFill>
        </a:ln>
      </a:spPr>
      <a:bodyPr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Presentation NOW" id="{4670BB94-E001-274B-A947-F936A822AF96}" vid="{D3EFF9BE-2988-994E-AD42-5A379F64801A}"/>
    </a:ext>
  </a:extLst>
</a:theme>
</file>

<file path=ppt/theme/theme10.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21000"/>
          </a:schemeClr>
        </a:solidFill>
        <a:ln w="19050">
          <a:solidFill>
            <a:schemeClr val="tx2"/>
          </a:solidFill>
        </a:ln>
      </a:spPr>
      <a:bodyPr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Presentation NOW" id="{4670BB94-E001-274B-A947-F936A822AF96}" vid="{D3EFF9BE-2988-994E-AD42-5A379F64801A}"/>
    </a:ext>
  </a:extLst>
</a:theme>
</file>

<file path=ppt/theme/theme3.xml><?xml version="1.0" encoding="utf-8"?>
<a:theme xmlns:a="http://schemas.openxmlformats.org/drawingml/2006/main" name="6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21000"/>
          </a:schemeClr>
        </a:solidFill>
        <a:ln w="19050">
          <a:solidFill>
            <a:schemeClr val="tx2"/>
          </a:solidFill>
        </a:ln>
      </a:spPr>
      <a:bodyPr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Presentation NOW" id="{4670BB94-E001-274B-A947-F936A822AF96}" vid="{D3EFF9BE-2988-994E-AD42-5A379F64801A}"/>
    </a:ext>
  </a:extLst>
</a:theme>
</file>

<file path=ppt/theme/theme4.xml><?xml version="1.0" encoding="utf-8"?>
<a:theme xmlns:a="http://schemas.openxmlformats.org/drawingml/2006/main" name="5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21000"/>
          </a:schemeClr>
        </a:solidFill>
        <a:ln w="19050">
          <a:solidFill>
            <a:schemeClr val="tx2"/>
          </a:solidFill>
        </a:ln>
      </a:spPr>
      <a:bodyPr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Presentation NOW" id="{4670BB94-E001-274B-A947-F936A822AF96}" vid="{D3EFF9BE-2988-994E-AD42-5A379F64801A}"/>
    </a:ext>
  </a:extLst>
</a:theme>
</file>

<file path=ppt/theme/theme5.xml><?xml version="1.0" encoding="utf-8"?>
<a:theme xmlns:a="http://schemas.openxmlformats.org/drawingml/2006/main" name="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id="{22D3C87C-A0D5-624E-98D5-99A297A57025}" vid="{52A3FE36-A825-4843-8975-91658B0E6F46}"/>
    </a:ext>
  </a:extLst>
</a:theme>
</file>

<file path=ppt/theme/theme6.xml><?xml version="1.0" encoding="utf-8"?>
<a:theme xmlns:a="http://schemas.openxmlformats.org/drawingml/2006/main" name="NewRocket 2023 Color Footer">
  <a:themeElements>
    <a:clrScheme name="NewRocket 2023">
      <a:dk1>
        <a:srgbClr val="000000"/>
      </a:dk1>
      <a:lt1>
        <a:srgbClr val="FFFFFF"/>
      </a:lt1>
      <a:dk2>
        <a:srgbClr val="44546A"/>
      </a:dk2>
      <a:lt2>
        <a:srgbClr val="E7E6E6"/>
      </a:lt2>
      <a:accent1>
        <a:srgbClr val="5C3E98"/>
      </a:accent1>
      <a:accent2>
        <a:srgbClr val="E64680"/>
      </a:accent2>
      <a:accent3>
        <a:srgbClr val="1EA3BE"/>
      </a:accent3>
      <a:accent4>
        <a:srgbClr val="FFB700"/>
      </a:accent4>
      <a:accent5>
        <a:srgbClr val="BC93FF"/>
      </a:accent5>
      <a:accent6>
        <a:srgbClr val="301E57"/>
      </a:accent6>
      <a:hlink>
        <a:srgbClr val="1EA3BE"/>
      </a:hlink>
      <a:folHlink>
        <a:srgbClr val="5C3E9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heme 2025">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Theme 2025" id="{805F2CBE-9AA3-4110-A7F5-DC9AB01E1CE8}" vid="{65C91EEE-652C-4565-BBE7-0A1B4F57681B}"/>
    </a:ext>
  </a:extLst>
</a:theme>
</file>

<file path=ppt/theme/theme8.xml><?xml version="1.0" encoding="utf-8"?>
<a:theme xmlns:a="http://schemas.openxmlformats.org/drawingml/2006/main" name="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id="{22D3C87C-A0D5-624E-98D5-99A297A57025}" vid="{52A3FE36-A825-4843-8975-91658B0E6F46}"/>
    </a:ext>
  </a:extLst>
</a:theme>
</file>

<file path=ppt/theme/theme9.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ojectID xmlns="03ac710f-42be-4c16-baa0-177ff0ef70b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454938D12DA34FAB5E7AF0EF94B0E4" ma:contentTypeVersion="8" ma:contentTypeDescription="Create a new document." ma:contentTypeScope="" ma:versionID="46e184e74dcc2860e561df68a5faaa85">
  <xsd:schema xmlns:xsd="http://www.w3.org/2001/XMLSchema" xmlns:xs="http://www.w3.org/2001/XMLSchema" xmlns:p="http://schemas.microsoft.com/office/2006/metadata/properties" xmlns:ns2="03ac710f-42be-4c16-baa0-177ff0ef70be" xmlns:ns3="548933ca-b380-4a29-b4bd-fc01c0d24bbd" targetNamespace="http://schemas.microsoft.com/office/2006/metadata/properties" ma:root="true" ma:fieldsID="690be1a5fdb430f61e042087786c5a64" ns2:_="" ns3:_="">
    <xsd:import namespace="03ac710f-42be-4c16-baa0-177ff0ef70be"/>
    <xsd:import namespace="548933ca-b380-4a29-b4bd-fc01c0d24bbd"/>
    <xsd:element name="properties">
      <xsd:complexType>
        <xsd:sequence>
          <xsd:element name="documentManagement">
            <xsd:complexType>
              <xsd:all>
                <xsd:element ref="ns2:ProjectID" minOccurs="0"/>
                <xsd:element ref="ns3:MediaServiceMetadata" minOccurs="0"/>
                <xsd:element ref="ns3:MediaServiceFastMetadata" minOccurs="0"/>
                <xsd:element ref="ns3:MediaServiceSearchProperties" minOccurs="0"/>
                <xsd:element ref="ns3:MediaServiceDateTaken"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ac710f-42be-4c16-baa0-177ff0ef70be" elementFormDefault="qualified">
    <xsd:import namespace="http://schemas.microsoft.com/office/2006/documentManagement/types"/>
    <xsd:import namespace="http://schemas.microsoft.com/office/infopath/2007/PartnerControls"/>
    <xsd:element name="ProjectID" ma:index="8" nillable="true" ma:displayName="Project ID" ma:format="Dropdown" ma:internalName="ProjectID">
      <xsd:simpleType>
        <xsd:restriction base="dms:Text">
          <xsd:maxLength value="30"/>
        </xsd:restriction>
      </xsd:simpleType>
    </xsd:element>
  </xsd:schema>
  <xsd:schema xmlns:xsd="http://www.w3.org/2001/XMLSchema" xmlns:xs="http://www.w3.org/2001/XMLSchema" xmlns:dms="http://schemas.microsoft.com/office/2006/documentManagement/types" xmlns:pc="http://schemas.microsoft.com/office/infopath/2007/PartnerControls" targetNamespace="548933ca-b380-4a29-b4bd-fc01c0d24bbd"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E95A47-AD4E-4D7D-8A06-E3390E7C9744}">
  <ds:schemaRefs>
    <ds:schemaRef ds:uri="http://schemas.microsoft.com/sharepoint/v3/contenttype/forms"/>
  </ds:schemaRefs>
</ds:datastoreItem>
</file>

<file path=customXml/itemProps2.xml><?xml version="1.0" encoding="utf-8"?>
<ds:datastoreItem xmlns:ds="http://schemas.openxmlformats.org/officeDocument/2006/customXml" ds:itemID="{9CFC996E-7EC5-46D8-8CA3-44F0B70541E5}">
  <ds:schemaRefs>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elements/1.1/"/>
    <ds:schemaRef ds:uri="http://purl.org/dc/terms/"/>
    <ds:schemaRef ds:uri="03ac710f-42be-4c16-baa0-177ff0ef70be"/>
    <ds:schemaRef ds:uri="http://purl.org/dc/dcmitype/"/>
    <ds:schemaRef ds:uri="http://schemas.openxmlformats.org/package/2006/metadata/core-properties"/>
    <ds:schemaRef ds:uri="548933ca-b380-4a29-b4bd-fc01c0d24bbd"/>
  </ds:schemaRefs>
</ds:datastoreItem>
</file>

<file path=customXml/itemProps3.xml><?xml version="1.0" encoding="utf-8"?>
<ds:datastoreItem xmlns:ds="http://schemas.openxmlformats.org/officeDocument/2006/customXml" ds:itemID="{C39BE0F6-ABD1-49C0-B43C-9E2CC3EC0533}"/>
</file>

<file path=docMetadata/LabelInfo.xml><?xml version="1.0" encoding="utf-8"?>
<clbl:labelList xmlns:clbl="http://schemas.microsoft.com/office/2020/mipLabelMetadata">
  <clbl:label id="{8bcff170-9979-491e-8683-d8ced0850bad}" enabled="0" method="" siteId="{8bcff170-9979-491e-8683-d8ced0850bad}" removed="1"/>
</clbl:labelList>
</file>

<file path=docProps/app.xml><?xml version="1.0" encoding="utf-8"?>
<Properties xmlns="http://schemas.openxmlformats.org/officeDocument/2006/extended-properties" xmlns:vt="http://schemas.openxmlformats.org/officeDocument/2006/docPropsVTypes">
  <Template/>
  <TotalTime>0</TotalTime>
  <Words>2555</Words>
  <Application>Microsoft Office PowerPoint</Application>
  <PresentationFormat>Custom</PresentationFormat>
  <Paragraphs>369</Paragraphs>
  <Slides>26</Slides>
  <Notes>16</Notes>
  <HiddenSlides>0</HiddenSlides>
  <MMClips>0</MMClips>
  <ScaleCrop>false</ScaleCrop>
  <HeadingPairs>
    <vt:vector size="6" baseType="variant">
      <vt:variant>
        <vt:lpstr>Fonts Used</vt:lpstr>
      </vt:variant>
      <vt:variant>
        <vt:i4>18</vt:i4>
      </vt:variant>
      <vt:variant>
        <vt:lpstr>Theme</vt:lpstr>
      </vt:variant>
      <vt:variant>
        <vt:i4>8</vt:i4>
      </vt:variant>
      <vt:variant>
        <vt:lpstr>Slide Titles</vt:lpstr>
      </vt:variant>
      <vt:variant>
        <vt:i4>26</vt:i4>
      </vt:variant>
    </vt:vector>
  </HeadingPairs>
  <TitlesOfParts>
    <vt:vector size="52" baseType="lpstr">
      <vt:lpstr>Arial</vt:lpstr>
      <vt:lpstr>Arial,Sans-Serif</vt:lpstr>
      <vt:lpstr>Barlow</vt:lpstr>
      <vt:lpstr>Barlow Light</vt:lpstr>
      <vt:lpstr>Barlow Medium</vt:lpstr>
      <vt:lpstr>Barlow SemiBold</vt:lpstr>
      <vt:lpstr>Calibri</vt:lpstr>
      <vt:lpstr>Century Gothic</vt:lpstr>
      <vt:lpstr>Courier New</vt:lpstr>
      <vt:lpstr>Courier New,monospace</vt:lpstr>
      <vt:lpstr>Inter</vt:lpstr>
      <vt:lpstr>Inter Black</vt:lpstr>
      <vt:lpstr>Inter Light</vt:lpstr>
      <vt:lpstr>Inter SemiBold</vt:lpstr>
      <vt:lpstr>Roboto</vt:lpstr>
      <vt:lpstr>Roboto Light</vt:lpstr>
      <vt:lpstr>System Font Regular</vt:lpstr>
      <vt:lpstr>Wingdings</vt:lpstr>
      <vt:lpstr>3_Custom Design</vt:lpstr>
      <vt:lpstr>4_Custom Design</vt:lpstr>
      <vt:lpstr>6_Custom Design</vt:lpstr>
      <vt:lpstr>5_Custom Design</vt:lpstr>
      <vt:lpstr>NewRocket 2023 Color Footer</vt:lpstr>
      <vt:lpstr>NewRocket 2023 Color Footer</vt:lpstr>
      <vt:lpstr>Theme 2025</vt:lpstr>
      <vt:lpstr>NewRocket 2023 Color Footer</vt:lpstr>
      <vt:lpstr> Now Assist for ITSM     Workshop #1  </vt:lpstr>
      <vt:lpstr>Agenda</vt:lpstr>
      <vt:lpstr>ITSM Assessment Areas and Maturity</vt:lpstr>
      <vt:lpstr>Generative AI key concepts</vt:lpstr>
      <vt:lpstr>Example skills</vt:lpstr>
      <vt:lpstr>Core concepts for usage</vt:lpstr>
      <vt:lpstr>Now Assist panel</vt:lpstr>
      <vt:lpstr>Now Assist panel Utilize the Now Assist panel to inquire about an incident</vt:lpstr>
      <vt:lpstr>Incident Assist</vt:lpstr>
      <vt:lpstr>Chat summarization​</vt:lpstr>
      <vt:lpstr>Incident summarization</vt:lpstr>
      <vt:lpstr>Incident summarization  Core UI</vt:lpstr>
      <vt:lpstr>Sidebar discussion summarization</vt:lpstr>
      <vt:lpstr>Resolution note generation</vt:lpstr>
      <vt:lpstr>Resolution note generation</vt:lpstr>
      <vt:lpstr>Chat reply recommendation</vt:lpstr>
      <vt:lpstr>Change request summarization</vt:lpstr>
      <vt:lpstr>Change request risk explanation</vt:lpstr>
      <vt:lpstr>Knowledge generation from resolved incident</vt:lpstr>
      <vt:lpstr>Knowledge generation from resolved incident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 3 Styling Before and After</dc:title>
  <dc:creator>Oliver Schmitt</dc:creator>
  <cp:lastModifiedBy>Mylene Nadeau</cp:lastModifiedBy>
  <cp:revision>297</cp:revision>
  <cp:lastPrinted>1601-01-01T00:00:00Z</cp:lastPrinted>
  <dcterms:created xsi:type="dcterms:W3CDTF">2020-04-21T08:52:57Z</dcterms:created>
  <dcterms:modified xsi:type="dcterms:W3CDTF">2025-11-10T16:00:43Z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0x010100A0454938D12DA34FAB5E7AF0EF94B0E4</vt:lpwstr>
  </property>
  <property fmtid="{D5CDD505-2E9C-101B-9397-08002B2CF9AE}" pid="3" name="Meta">
    <vt:lpwstr/>
  </property>
  <property fmtid="{D5CDD505-2E9C-101B-9397-08002B2CF9AE}" pid="4" name="MediaServiceImageTags">
    <vt:lpwstr/>
  </property>
  <property fmtid="{D5CDD505-2E9C-101B-9397-08002B2CF9AE}" pid="5" name="MSIP_Label_ea60d57e-af5b-4752-ac57-3e4f28ca11dc_Enabled">
    <vt:lpwstr>true</vt:lpwstr>
  </property>
  <property fmtid="{D5CDD505-2E9C-101B-9397-08002B2CF9AE}" pid="6" name="MSIP_Label_ea60d57e-af5b-4752-ac57-3e4f28ca11dc_SetDate">
    <vt:lpwstr>2024-11-28T10:35:27Z</vt:lpwstr>
  </property>
  <property fmtid="{D5CDD505-2E9C-101B-9397-08002B2CF9AE}" pid="7" name="MSIP_Label_ea60d57e-af5b-4752-ac57-3e4f28ca11dc_Method">
    <vt:lpwstr>Standard</vt:lpwstr>
  </property>
  <property fmtid="{D5CDD505-2E9C-101B-9397-08002B2CF9AE}" pid="8" name="MSIP_Label_ea60d57e-af5b-4752-ac57-3e4f28ca11dc_Name">
    <vt:lpwstr>ea60d57e-af5b-4752-ac57-3e4f28ca11dc</vt:lpwstr>
  </property>
  <property fmtid="{D5CDD505-2E9C-101B-9397-08002B2CF9AE}" pid="9" name="MSIP_Label_ea60d57e-af5b-4752-ac57-3e4f28ca11dc_SiteId">
    <vt:lpwstr>36da45f1-dd2c-4d1f-af13-5abe46b99921</vt:lpwstr>
  </property>
  <property fmtid="{D5CDD505-2E9C-101B-9397-08002B2CF9AE}" pid="10" name="MSIP_Label_ea60d57e-af5b-4752-ac57-3e4f28ca11dc_ActionId">
    <vt:lpwstr>f1301d47-a478-42d1-94bc-57ff78f41103</vt:lpwstr>
  </property>
  <property fmtid="{D5CDD505-2E9C-101B-9397-08002B2CF9AE}" pid="11" name="MSIP_Label_ea60d57e-af5b-4752-ac57-3e4f28ca11dc_ContentBits">
    <vt:lpwstr>0</vt:lpwstr>
  </property>
</Properties>
</file>